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4" d="100"/>
          <a:sy n="104" d="100"/>
        </p:scale>
        <p:origin x="-2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DF504D9-59FB-4D2F-8683-97207A86EA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8E6EB4E-1041-4CC1-9702-971B7102F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Man and the Tornado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Mike </a:t>
            </a:r>
            <a:r>
              <a:rPr lang="en-US" dirty="0" err="1" smtClean="0"/>
              <a:t>Peccatiello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From that point on, the tornado was created every time the man got angry.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6" descr="http://www.johnbarrettblog.com/wp-content/uploads/2013/11/bigstock-portrait-of-young-angry-man-52068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770530" cy="2620518"/>
          </a:xfrm>
          <a:prstGeom prst="rect">
            <a:avLst/>
          </a:prstGeom>
          <a:noFill/>
        </p:spPr>
      </p:pic>
      <p:pic>
        <p:nvPicPr>
          <p:cNvPr id="22530" name="Picture 2" descr="http://upload.wikimedia.org/wikipedia/commons/9/94/Seymour_Texas_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1"/>
            <a:ext cx="3505200" cy="2247096"/>
          </a:xfrm>
          <a:prstGeom prst="rect">
            <a:avLst/>
          </a:prstGeom>
          <a:noFill/>
        </p:spPr>
      </p:pic>
      <p:pic>
        <p:nvPicPr>
          <p:cNvPr id="22532" name="Picture 4" descr="http://www.cnn.com/video/us/2010/09/08/tx.tornado.funnel.cloud.kdaf.576x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3488267" cy="196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 man sent the tornado to earth, the men on earth would run to take shelter.</a:t>
            </a:r>
            <a:endParaRPr lang="en-US" sz="3200" dirty="0"/>
          </a:p>
        </p:txBody>
      </p:sp>
      <p:pic>
        <p:nvPicPr>
          <p:cNvPr id="23554" name="Picture 2" descr="http://www.aceweekly.com/wp-content/uploads/2011/11/p5LexingtonsMichaelShannonTakeShe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733800" cy="3962400"/>
          </a:xfrm>
          <a:prstGeom prst="rect">
            <a:avLst/>
          </a:prstGeom>
          <a:noFill/>
        </p:spPr>
      </p:pic>
      <p:pic>
        <p:nvPicPr>
          <p:cNvPr id="23556" name="Picture 4" descr="http://weather.thefuntimesguide.com/images/blogs/tornado-shelter-sign-by-wh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the man is inside the barn, parts of the roof come flying off.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hobbyfarms.com/images/hobby-farm-home-barn/build-barn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3810000" cy="2581276"/>
          </a:xfrm>
          <a:prstGeom prst="rect">
            <a:avLst/>
          </a:prstGeom>
          <a:noFill/>
        </p:spPr>
      </p:pic>
      <p:pic>
        <p:nvPicPr>
          <p:cNvPr id="24580" name="Picture 4" descr="http://media.jrn.com/images/481*360/miracle+microburst+9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581400" cy="2673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After the barn is swept away, the man gets caught inside the funnel spinning around in circles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2" name="AutoShape 2" descr="https://publicintelligence.net/wp-content/uploads/2011/05/tornado-damage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s://publicintelligence.net/wp-content/uploads/2011/05/tornado-damage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QSERUUExQWFRUWGBsaGBgYGR0fHBoaGhoaGhgZFx0YHCYfGBojHBwdIC8gJCcpLCwsGh4xNTAqNSYrLCkBCQoKDgwOGg8PGiwkHyQsLCwsLCwsLCwsLCwsLCwsLCwsLCwsLCwsLCwsLCwsLCwsLCwsLCwsLCwsLCwsKSwsKf/AABEIAKwBJAMBIgACEQEDEQH/xAAcAAACAwEBAQEAAAAAAAAAAAAEBQIDBgcBAAj/xABDEAACAQIEAwYDBQUIAQMFAAABAhEDIQAEEjEFQVEGEyJhcYEykaEUQrHB8CNSYtHhBxUWM3KCkvGissLSJERTY+L/xAAYAQEBAQEBAAAAAAAAAAAAAAABAgADBP/EACQRAAICAgICAgMBAQAAAAAAAAABAhESITFBA1ETYXGBoSIE/9oADAMBAAIRAxEAPwDrz8Zoip3ZqKGG4NvqbTj3P8Vp0V1O3OABuTEx8r32xxqr2hrEadZjmeZvqlm3Jnmeg6YGfiLmJdjBJHiO53O+5w4k5ncstn0qAFWBn8r/AIX9MXzjhScerIAEquADaDtG0eXlthmf7QM2FZe8B1WkqJUbeEjY+dzjYMcjonaXP93oJqGmNSwRA+c8uUXt62tyvaZGQsQRCkjbxRYwJMXEc9xe+ON1eKVKh/aVHfn4mJv1ucfLmTzPKL9OmHAMjuWT4qlWl3qSVg2i4I3BA5jCLLdsE74qxMwAQTABv8MwT0uFMxa9uVU+JuJhiDG4sRttG2KxmCTJO+/v1xsDZHd6PElKBnKoDsdVj6ExOBs92ko0yo7xCT/GthFjv6Wxx37axjUSw8zt6YNr8SRk06bgQDtAt4hH3jffr8jE2RuOz3boOXWswnUdDWVYgwOoFtzO98X1+2gp1grkaTuqgllkeGZAkbbRuN8crdzv+rfhc49d2O5uecj8cOKNkdy4dxEVVDAggiQQbH0BvbzxfmMwERmOygk44j/iDMp4EcoJ2Qgb7wR15mb+2GP+Psy2kPpcJBgiCSBEllgzubHnicSsjWp/aKAW104v4QTYCfvHcGL7dIwy4J2zp1yASBqsptuIDSJkXIvH0vjjWczZqTvvJGw58thucTyHEWQELY7ggkEfIjGonI/QuKUziEwGUmSIm8gkH6g45nw/+0YU6LU1Ry8fG9S+oiCwtsCBAnGSrZ+o1UvqMzOoHz3Eed8ZIXM7nU41QVirVqYYXILAH6nEP7/y+rT39KSJjWNuu8Y4bWzcgAxbn9b+eB1zGFRDNne149lypcVqZUCSdY2+eFWd7e5ZApVxU1G+kxpE3Jm8+XljjArSfTHy1r72w4o2bO6Ve1OXCa+8BlZgXIgTDATpPKMZXh39pqhnFUMwLkqQRZLAKFi8XNyOfpjnLZsiwNsVu0EGTgoM2b7j/a5cxVFI1AMuSrSoOpYF9UkTc7fw7Y0XDu0uSoKVWooAiYB+e1x+uWOO/aJJnEHzJ1eUDb1ONSHJnc27ZZQCe/X0vJ9BGKq3aHKZikynMBFI8ctoMbESf/aZxxjvLYFzRLReAP1742IZM1fb2vS71adBlNNUBGkggk+fIiI0+U88Z3KZ80aiuhhkYMvqP1f5YWJVbyA8/wAcXvUFovbn157YQbvZ1bs/2mSvV76pmO7kBmpM8KpUEMFk3U2I8mI3GNK/a3KCP/qKZnaCT5chj8+lzN+uCEz7ARy/W2CjZM7+naPLGIrIZ88E1c+iprZgF6/y64/PzcedUEdefL1xdxDjrMqqpi3jt6e4GNSNmdjznbvKJEVQxIBAWTz5nYHyOFfD+3n7VhWekKX3SDfaet/PfffljkSVCRvj5WONSNkzumT7SU2UE16JPMk6Z9ARtj7HEafFdIiG9v648xv8+w+QJWpG/wA8QFbznFLDWhH4YooJpFyMVYBrHnit6nPEO9v+uRx87WNt8NmLGbFlKoOYnpgOhUMj9fo4tZuQk41mLQ82jHjVItim4M4jXpmA0EA21HYxuB1wWZDBMwCBfb9TiD1fPASDbeR+oxZTVmaFE2k/hbA/bGmXd9iKNv5nrinM02VoYQcQ3/pi1Hs1UEkziDuRzjApQ7g79bfKP5YlWkKCWAkxdhY73BvEc4IwOLNR7VN+Y9DiSUpbwx7n+uFdfPkwupTcz6eR52wRlczAJ1DynmDM8/1OAqhjTokHp54LcX6D8sLFz6E2YT0kYMp1wSN4H5m8Y3BJ9lstUqAMBaVk3tqiJj9WxYclqkJ4vcfgDiVDOBMtYyzMsgkTKQVNhYfF53wv76WLCx5/M/r5YzdGvYQqed8TfLFbwYPW2KKGdCMGMSDMYKfjJdQrCVmd788KNspIWfxxNal56HA6KskyRqJPIADyk3xGnWVW6/6v1f8ApiWNHlCrqIBHLl87dN8Tp0QXPIRCyRdrwN77jbkZ9RaGa0ljaFJgbGDcWHK31xQmZao3mRF+QOwHOOf9BgvQ0OKtBlp6muPvRy8rxJA/EDC45mbDzxWXGoiZPOduXL5YjlBBZYkb33vv7bfM4NhV8FiknfE7Ticr0MfrnjwopMgn3wbZsT4Y8nlOPGUDnI9CPn+OBWzIGxN+WM3QNUEVaHhjcY9WtAkwOmJh6bKPjDQedp85v8sLsw0WU28hgcjNUHLW5jr+WPlc6jaBhWlckzOClzobff8AXznDZLCGrEGNIOPsVKwPP8cfY1gFZISzBm06RdTYmZgLykmAPM4vNBttDEE2OmfS/MdYtj4sCsaOe5G8AzfynHjAQPAPQxHpBxWSR0pElyrAkRcdN9uY5Yqd77z+ufPFh5wsD0A5eW588VtQB/dW12bb6An5YMilRbEfu/WLjzPTFqVDpi3Tyv7z/wBYqqd1TohQ3eOWJJWQLxYllkwL26nFBVYgLHO5uY6/zw5ULpGiqcLbuwaas7GABob39LTv0wtzyOW7tULoDI9xchQ0jncDAX28s0625Wk28h74kM86MGUkMbSCZ87/AK2w5nO7PaganuSLTuQIiefr54t4Znw2ZWiHc6iQxGwCgkAEgk7eQwFmKjPeoxeJA1mbHYXuI5Rgmhw8upqUm0su2lWYi1wrD4dyIE/yrJy5MlWx2tHLVHYVWZGUxdjysZIMYC7PcLWtVqq+rSvweIiRq9b2wqZ6oS+kgR4qh0lp/wBZBY35TitdYClnUBiJVAdUX2LppYehNsVZsX7NbxbgNClRdphgp06mNyNhE3xj6/B69VDUWQgUTAMTMeFd2/DrGDXyoeWnUzAkLoSm5DRBTV4eVtI2nnY2ZTiy0wuh68G5BdJi0TtIjpePpMn6Kgq52A8IekG/arUqBfigKsdWK6iTHkBhrW4VrcLKMjLaPDAZ2nSLXE7H38kmZNJmDsaplt2ZS87EzcTHWcWUc0useKsVEfFUHv8AF4QPlgT6FpdG64pw8OjKq0iyrJ21raVkQY9Z5c8YIZ5ZmNNvMdevr9MMadYCoSorw3xAd14h/sS49z5YhW4dTtYxpDQ0llJJB1FSIuOgweR60c6AhW8Ix4tS84NXsrXakaqqoQAso8UwJ/hI2E74GoZB2AKgMD0YfM3xBqZ4VWbzMfLDAZMd0GJIaGMRJibWJHn9MR7kgB2UBmMnTpgAwV2ut2522Axfn+KaY0aVe4Y87fAI5TN4HTFJ4sdl3EOFrTpiu9UHWZAjxfVuWMzUqktq/UYIzWdNQAR8JJJkn0BJtEcowsrggwMEpWxsur5mCYPreeWJZLNBZY6dot7EgeR2JnYAczhdBI6dekYspqtlBPtt6yfyHvhWhGaZgECfugi53vMnE1y8sTMW2vc7bz74FowVIE2MwTyMXG0xF/bFlHMRa9uv6jEW7CqLHqkarnnF/M4pOr94j3+WCQgLC4v+vTBmd4aqqpDj4iCt50+GDeORblFsZMtJCyvM3M2t+Xr/AN4oRDvpm9rfn0xZnKnduV+KL+Lfaelt8aJuE0e6NTvXBmD4BuLmAY9sOLZLiIPMTf8AD9XxRVDA8740VLs/am37T9q+kSqm2liSAtybbRtN+WCf8JIz6TVYHkCok+1jb8sKg2TjRkdG3X9QPLA1avA6AG38sb0dg0kDvWmY+FfzxneJ8D0ZnuJW7NpZvCICh9RImJB6YXCS5Q0JE4nH6/nj7F3FeEdxU0wjyAdVNpW/mYvbH2ChoMp1dRgEz1vy/DFlWu3mRMjy/MYAoUyWABueXU4Y8NyzVqqU10gsSAWMCwJPpt+t8ajL7KqzM2kOSOkfXaxjE1zBA3IPOdoH54u4nkqlBoqAAdVIYHpdT9MAM2q230xN9BkM8qdYYyBpuSTy2sBf8MBZjMNaARNo3J5WE9fLngYU4nSSywJEbepHn+WJnOESVaG2kbnVYi24v9RhRuSYZVDMCztFiDABmJIIJPSP+sQHEWIEiI587+vPFlekVkVC0gkQAIAGmNiZiT8h0OLqOQWrpAid5JF/MDfnHn9MJWiukQ5HiNhYGANid9UATa/rhz2a4n3aVEaRrKkAQLDcEzF/wxn1qG0WESZ3ubfrzxelclTBPqJt64YunZnT0N+K1xURKSKFGqeslmkkW2B2HOfLFTTp7o0jrXQDKgxCaT85BHoMLshRqVqwpUQWfVHlvBJtYCb4d5zhyGu4qV0ZAYJUkElZCkaGmBb1vvY4HNjCF6I5fhc03GkK9KmWYd2NhqO4YNPKwO1wLzZT4G9PwNVJDiW7tBrCwbTEKrabj/TJucV06KCqahzdQmTpMEN4rEuwPiP5Tzxa5pUlL0arO5LSp1DVNyQxZvCTeDB88DmjtGD7QyzHYtVpq4DNTIBVrrUUMCboBBm+wP5YzPG+BPSezKtIiPGfhaAdJPMkXHXBK8RqOqIRoVJ0k1JiblQNWnTNwGB2iYgAzK5l0QnWgLSIDKSABEtJ03mABtHIQBOSHC1tfwUV6eYCrFWmVsBo0iIAALEqCT6TzxJ6dWkA7VgxYaWXUDqBtG9xJO20zg7iRy4LLTOlSBGjSPFN7XgR58je9gcjklqBUepRQA7kwWkdUDH5gcr7Y6ZWcXCiS5qqV0aiij7h5AwReIPLe+2Plrd3EyQehI9rHph1kuEElWQpXkzpBIYid9NRVapYGQsmLkRgOpkKb6pdhA1BWFyQRYnYbyDYGDiHfJzpilOLrScnTKG4UtNyIuRvz5/0Fz3ETUbXpgE2gWkeY3N8E5jg9I6iA/hHJlIsPU7fgcB0skFco+tBAKnSJvcyIk72PQc7YFTOj8corZW2eOwJHp6RijvOsT1O/wCONHwjs3RqUw1TMqjHV4SVEQxEkkjeJE8iMfHIUUKrqVwblxLQPMpNxG0TiuCGmhTRoFokE+1rYJKBQBo9reptvvh4ABcVKQJvdrj10g6TfnthXW4mFAARBAOpiWJPqZ3GwA85nEW2FMEqtbp5be2BMwrWjUTEaeX54lUz4JgAH1v7/roMFZbJ5h17xKVRlv4hTL9Q0HSRvihot4JkhBeq+hFPwyC5jYKDyHOYnbDbMZA5ipUqU31vYhEp1I0iICqFIG0XI2m84zRFTmGEEWKwZ5Wib9fXG5/sgbVmqrEjStI8gPEzoPqB74tK9C3WzN8P4TRpmcxUZXXxCm3hJtK6pvM8h5YZ5KjXqprahVdSwOtUtDETpkfESbDqQfToX9o9dkyc06opO1RQKmvTA8TEat76dh8jgLgPEaa5Kh39WahS8tqcmTcyZ92geeLxXDMpvlEOM5jL5enSYsUVGnRURmbodAUeE3jUJHiPI4TPxilXqL3J1giTCmUsLuCIUA8jzA6YacZam9IlyCuxClWYajpnUJC7nbpY2xx4I9Oq7rUINFyAATqkNpEgcj1kCxEgkA1KdBFZfk6PxXiRpF0XxFI1XspImBfVI9Ina2KuLtRrVqNS1ll2QghW1LGqJBW7XG4GMcnF9Tmdc2bxMSdcHfxTfrO/yxauWaofAQTY+SiDYlriDAFucYh+RsZIb8YqItUhadIi8CLCSTC6WsOcG4JI2Ax9jNVKVWT4CYMcuXoceYjJm2HJwyrcpTdokWBMwZPoBI+Yw4y2QpUJqirqaCJj4dQgkKJO0gEjngal2hNQ6SQ5Ei/IWO4323M+9sFK71WD6dW41UwxiOulfhsAN4g4fxs0VFvZXneHrWps1P4vCSLeQMX3m/rPs34J2RRVq1m+AqRTDm2mPGzHkJEf7ThPmUgaHNx4ryvM2AMzMz4j7TiGez1SrALhQwCsFkSvJQQW5bHa8xhtdg0nwJ8lxCmubXWpFBiZUHdCTAtYg/rbDDN9mXpFnUlk1ArAOoC8B7WIEbSJjFXD8+lACktPUwbVJqKBquCTuVgW2vCnfYyhmqMgItUswmNTE+d7TsbnpOKUV7Nx0CDKGoJRwdQPhIIYd2OYuYAG4nZpiMMOF8EKjW1UmR9wSQbNuJJEgX0/kca7JZTIydFRatQCWJeQSANTSoIG0zudzJk4VZnjtCoDTpvTVzYiS0CCD8UBjPMQIHmDiHFeyt8pCZOBsRDCm0G19JG5Mzvy3HXCtMlUao6orCLkiAoAIvvcAxsIxqEyn2YSxVg2zIIBJv8ACWsx/hnbA9fMqtRoZBYXVllg0nqGPQiDaBjLkrdWynh2RzmWRxSoBGqKR3zGYBInSEYwPOG9uSN8pUWzqZkjbnzHmb412Q7QpoYKrt3eoizKqzCn/MXTf4Y1dYkm9FTtMQ9GkwValUKUDBrlmKrNrHUCuM9PQqq2Zz+7ao3pP5+Ax+GKWpMG06fF+7F+u2+Cc72sLEwpRi0yG5QAVNvLf8cE1OPU3zHeBG0yG0i/KI6e+NkxxXsoo8MrHZCJkSQLWPI4inD3PgDQ2oCY5zcG1sa/hXGkrP3SU3VisjWAASsSAdpNz7YW5zItTqqxOnxglWRp+IEaTsY6iZtbA7NFRurBafZmpoIYrJEBrzPO0QR8sKeKZI5UiWm0ggbHrE42ea7SUUnWWneFQsRMgTHhBttPrGM3xEfbqqClSrmwWSm/ivZHJgKSZkDrAM4HszXo+7M1nesqK/jKsQWANo1WXnt5m53wyzHF3TvsvUIqMWBNcggyFCqLknwlSogEACLze09i6FCZ4hQmQLoTF+skAz0wn4vweoi96MwmZVjBemzSp3hzUWFBJIEkc7YpWlVHJJewscDRmdvtVKCFjU+kmwBDAtbAw4LTVtbaoVZZqWcoOBG5KFLLEbt7484dwd9BLO1BoJUZhHRXWJmnUMLq/hMepnAVbMk0K2qT4WA0OVG1tS6W1CTsSNxfEp0dHsdZ3gLG6q4X/wDYUn/weB6z8sJ83Vei2hKlNgwkxeCPiEkQPY3xpamdpMBoNQAAQDZrdHo61PoyqMA8R4fSrQZrypOkNSSSCbm0BusFrfTFbZkoiKpxGpJaHsZHwi884Fx5YS5vM6zvc3/788ajN8IiCusWEFqZXnBBmxN91JFuWAB2ahXJeI0iQOp5iZO249ziOQcGhNTybadQEKRufqPPDTg/a/OUdNOnUYoto6LJYhSdtziykO5HdsPCbDUtzf4pYWMiIX+psrKkCAI6W+kH0wuVcGpVsur/ANoVd661Ed1IRqbz3ZlWNw3ghlG4DAwRIwZlO2dTLlmCUwahU1CUAYgMDMEBTG4gRsIjCjM5rWtND8NMto2EBokT0t9TfAuaEL4RMtJBMX5H13+ZxWdk0bTP9rUzFIUajUHVWLi6r4jMGV1IdzYBfXHvBs1RbVTU06YUaiKmYXS0Te5Y2H8S73tjB0+GBjZLnrP0iPyw0yeRQLpp1QpJCwqksTaxFMnmfPYbGRiK3t2db1pDPtHn1qMjKURKRKhafdsAG+Ir3RAYNEn8TbAHEclVFVmpoXWs+sLYF0J1ftIOmJMleR6YHqqVJp/Z0qmfiVCxY9Q1ONS2seeNBwzhWUFMs/eUXCqe7shLSdQMySse/uBjo03yTaXAobhdVBqbu6VwDqcMQscwpbUB0tGPMhUJcmdRCG8qPBBBHiP7QRJg3iT6HZutR75tFAIGpFYUCoFkgyiuEIdTbVJIE3MYAoIFWHHhExBL6b21CYSxnfEtdobvTIV8+VY6SyzE6NiQAs+KSDAA9sfYHegrEnxgWjSYBEC+xx9icmbGJqeN1UGmnoyzaPCHNQCpG5J0idw12B5YsyOdqFqfhelRMkIAbAX+JWAcm8sw+8NsNR2VpbupJP7pMD5yffFlHgCCAusRtDmxPSMD86TKXhdcIzucFN9VVWoqDPhapIt/HAUkyLcgNsMM0cgKS3gH41UPqJg6o8Wr0O3K0jDIdmKaGpVQkshfxMIYRuNQjaIB5iJkYxTZohwGBJBhmEC8myggkXH12xbaT4ObbSH2TzGXiq7Zdqin/Kp3tEeBi+pueqRJ36ghfnjTdFFOjXpVGhgrEkRYsKepdQRhMkGOZGAs3WcEE1kqCbL4p1DkdViYPIkwfPA39/MFQ02AMwY1GABz1ecW5TOKUmT2FUUy1EtUzKVUDMTTpAbBYHxeIifMenkkzb06zHQQC0lVAeJtclhJO/0w2FCmTqq6fMTaW3I3A/ERbbFmb4Gu9KHQsQGVWJWBcMDEN0GxEkG19faRrfADlqtSnRdWq+BhcJJabHpYWg72n3poVTSQtQK6GIjWSHPImF6GR16DBlLg5lhMQCdR1aZMbyoCrB5m0gkjbHqcONRAQYcDbSRIGxJ2DfMenOeqo6W28r2arg/FKOglnWmWAkFtJaJjUPvbkfPGbz3EHpvFE0u7T4RBgwSwtpOkiYlSNsD5vIKiKTWVjsdOw9yAsTaQTiY4aYAB+7JkQZBuq3vaDy5j1y0qM3bsZ1uIoyq3esGLElRqKLPwlSTzvYCRHIEDAT5xZjVq97fPHp4Uacd4hEiV1I1xe6hhcTaevXFeXyWqoiopfW+gALJkqxEDUL+EnlhzOT8V7ZM8R0P4GUsGEEMYkGLHTt57HDHNdsnfwCoVQ7qpAPn4t4O4jrscKmylNGZHBDrYj4iTznSwECeo298eHhrMJRCAYgs0AyYCrJ3Jtz3wZNlqEYcGh4Dxo0l/Z5ZHZ6opoXCkFzJABKiCSRLHaRhnxOrxCqrJVoUlLAKWWppRPiOmVckKLG3NjPktytJ8rVhGqF12ptSPeQRqUNFtSk6ZVoPh2uAHm+0dSrK1QVX4TpkEMfu1JNpFvFY++Nm4lYZdgi6qoNM/Z7QJAKhiNrxvJnlsLYO4ZkK/DKTOoov8UvPjGwIGpREQPCZvv1wlNMTE+QBlWHlBj6GPLBlPi1amjKtRtMXWb7QNwY3sYEcsc4+eV7Osv+eNaGfF+1bZhArHWRdTqURPQDeRab7++EwplgZSesrP1wzpcRWqgFakCALOlmUTpBK8xJjnsbYNynYvMVED0llGkhkqKRAPMKxg9R93nF8Dk5u6OXx4CrJsVYBbTaCxAE8xvf2wyzecfL0tVbW+n4YNJQxiwZlp62vOxFvTH1bh9bLPFZRUTaVKkgxIEiQDEG8e2+Pa1dMxS0VFZNiDIHpBU7jbFxZtMCbtqzRThqKkK0hmaSVkRL6VvJ2mLE4IzPD82x/aoxPV9OqJ5Xt+GF1LsxSqVnplngBGkEGQ0+XIg388dUypR6Sq0tUVdKlo1PyAk7senlzwSdbRcFemc1rdnjVBktqFtvTaDpW/Pc+eFFbs0wMM+k9dDT7cjjfcUzGliHDUwGkEtEj+IiyXMab8tsI87VpN/lpJvqYuCI8iV+KRvMxywp2TKNGVr8DC27yepKwPoSSfliyjwqlYnW1udr89uU8sMczmCxl+nhEQABNlAG3p+M4FatAt8z/LENvo5yBeKZoJC92AnoANX4kx+8Tb54lw/MBjvpjaLHqIPLHlWglQhWcA9TzPkF/LANThRUxqKMIMMGIIjn4d5jywreyEOe7Au2og3hizBrWJDGG8ifLpiP2NPurEXt5Rc+8YilcReCPNpjqIZIF7z+OK1KEyt94g8+kWjrtjNP2UoJ9l60wSTAJvPXzvv54kKo0+HSR7Ee8GZxVE846KGPyNvyxLvQB8IHoB+HP643A/DZdl8+yiPAfVZjyE8sfYpo1ARdVF+Yg+uPsb9kfEjoNX+0OigISi7lQGkCnE31HVOwPIjryiS07V/aFDrQSm0we88cgETpVIkyCPi+e2OScO4mTSagxAJEqT5TKsQbbWsTcjpg3hnayrlGG8SfA11m9zIuIEg9OuOt9Muu0brJcKq06NXu6RVWZy9bNVAqoplSUAAIWIIBIHnjBdpuIISqJmO/ZF0lqaeGBqaCxANQ3uY2i5jFfH+LZ3iFSHq6ip1CgmoAAAEMqR47HeWNjhPl0NgWIAm8XG/KQRLWsf5YzpmVgRzQi4LH5DmT1PTptgzK5jxD9kwJn4ZufIW1H1w34ZmKdKhrAk94bgfeC+Ej90AEi2HGS4klZderaxPMdfT0545Sm1wjvDxqXLBcnwbMVbIzIIEwx1RezMCfmAd/IY+4jwLOStJswGDmW8RCoFJOpjpBCjU2wuZABJAxOtxzu6gVBrY/CBBmdosQ09OeGwNZ6cVWFNyJ7s6QJW4IC2EetsVGWtkeWCi9cCvOk0gKQDLTVfC7ldVRr6nZQZpydlMwIEkzj7hDVam9HUbDWBGpVmLHp5SPTHlTSNNQ/Gl2j7yHdh5gyZ5weuNj2fqAEraHgg7yeV+cjClTtES8lpRZks9wxgwCDxFtJUmAJiIJt8U2NthjOV0hyKanUI1CCYU77XHoT1GOscf4coXvYjQpLHVYjzXYt0Pt0xh81xuZamygKYIZWPLe0EG0dD12lZk2yrhXD829Jwp/ZkiNZ8RvuB/W+DKXCmzNYUq1SXW4GkWk8ogbmN/wAMRp8dzJpStMVKbD40qaSDzADnUGG8RtB2xR3ub198KV9Okurq14BIkMVVr/CbjBux0N+LdnmylenRp0QWqL4WqNuSFvpX4NBkXMeEm4F78s9OtllKVaVM0l/ad4wD1G8MsuuSTax2EQPFMfdrOP1q1RGZUDPTKK1JmZUSrZiWA3gsJgwJ3scMaHZuhl6Oh3WopUMxFIIeoKuDrbn87ea+TKktmVzmfqUmNShXAmJ7t2ghTIDgwXG9yOZ5Wxs8vw6nnaYSsvdZtYKd4LvTbxIjhrVdJldLSTp1c5xj+IcOpDxU3UrJIubKDzgXO9vLc4KTtG4QqzBgoIWRMbGPEPFTkDw8jcEEDBF1yVOnVcn3GeCVBXFOogDEEQmlWgSdSgkLVQDZfjER4viwrznD6lJVZtLowJRhsVEXAbbzFiCLxjQ5PM0M9qp1G1NT+Fa5LqNVmVWB1iSLTNiB0OIZftDSpAZM0/ACQwVGKoRMFNRJaOouJPpiJRTZcJtIytKorSB8UwY3kHZhuTOH3Dqxy6uz1CrFWUIjR43UrT1TYsAxbnoAJMSBhS9dzU000U1GMd7pUOJspBMRaxvtBvyt4bwVxqFakSjAgOKgAJBJJOqTHUmBa8cyMKZUvLcSqlnHUvpO0zqvsSZW4I6EGNrYI/vZoGinzMnUVmeQkQI9Wnywwy3Z8VSabsqVlB8NUCmZBloaNH/KPI4EbKlDpkhVLD4gwuRJBEA3XfbDwQ32U5TiZXNiUZSyaSBBm8hpBIIs1xFuWOi8Mz9SnBF+otBHP/vHMq2Z0ZrKu0EBtHqCeZ/3H5Y3/wBvGnTTCpUPwhvh8xYWw8oIvsfcbyFNqXeCmrCoJMrJtHhMGZ9OYPXGJ4jlqaARSRCRaREwD1PLfDji/EcyVRVqJS3EtTLyI+GQpEEiZ0qQbX55PM8Or0S1dqqEa2AYOGDkb6VFUNBBJAgG+2Jiq0VN2L83UWNJWmrlj8DEkgC4AYQJsZviqn3Zp1IZWdlgAXYXBBLSBHraCfa85B31tpGkfEykgARPi7wmxgiJvIteCLVz7KoBQHVqDQST0BJMwJAMAch5HHU4tCbL8Mq6pCgReSbWiQJjUdrCcOXpOzAqNAJ2djUEwNU6xB5EmLT0E4Y8Qq0UdVo1GKkAAMZhgvjjoCb+pI9FS8YisqrzjS6kzqI1CPWQPfE7TaBqthFbh6oC6VFdiSTSgqt1sQ2q9/u2PrgTK5ysoIcaUbkApA9QeWxH/eGv2JyfhM7xeepJnFNakAVDubiR3ZDEdB4TaZ28j54Iyb0kTfYEaTk6VrUz0k6Sd+pnEXyldR4qoB5AAGenl84w0BpLEU6nuEuOkERgDiGapoAaYqEKP2qkwQZYCCFso5qBY464VyhU7dJkKVesojTTeOZpmf8AxcA/LH2Fv98KeR+bHH2JL37/AKVvlWpuy1BD0miFi7giUDT8SnkJv9SMrl6tWqbrTABLmqhVQOrQpifx2wy4n2oY5qq9JRTLqUIgE6dmvuGbnp9Osj5LLZwsArOstbvGKm1ySJkxNyBvz2xtIEmyynUbLx40OkyGCwQw8etA8MSpv4vYCMLs9xM1QtSo5JMgkm50sxEmJPhZR/tHTD7OcLDVXDaqzwAxqAiQd2RUIgBiJEseczsFluDVlEdyaUXBB+Im1mJMeU+W2Jcvs6YoV5XOM9MqqkKDIN9I9f5gz5HF+U481OSU167QGlSs+JSqixiIgCI25YY5fh2kguZJDalZixAtpIIEASQp8x0OKc12LrkI9OLrqJmNMGFWIEGfeZ6X2lyDt8M0nA2pAJUoKiKZ7wtJdAYIWYJVbzIMRM4Y9pIpUtThWU/Cp+9I+6dog3O0HeDfJ5XI5+kQzUhMQGYiwkSYDSR6C+H70zmqbUwTTB3hIUkxAK64Bkb7/LCoKWyHLF62LOEqlVYQPqpfvIWQLrZtLETJgxtMDDMcb7qqNehQAAAykbbQxIA6Axthb/gbM6w9LNU1Uj4kLLHsguffDCt2bztMWzzOBc6kBi25DsbfPEuUYvkvGUqdDyt2my+Yy9RX+AgozboCRzZQdJ5gxuPLGIydPTWZaba0mC+loKgyHEDeLRf1Ig498QP+YtTRBLJSRKmqLIWEnRe4kTBHnivjPbeqHA7qnqCxMG0x90NpJ+n0xVfZuHwXcXqBKjOhKaFIJ7wy0AiWhVN5+E/nGI8I7c0wVNQtSqAiatOlTLNf7+2sR902kSL4zX22pmqmglF1Hc2Ai9yBJ9IMmMNOMcCpotJxHjVF0oCBK2qVCSLAgDzkknaMMVREpW9s1GXz9Bs4uYo6Kw1AwmUqC4m8aSFMwZVidzfGm4gqIi1sy+YXWdkGijTMExLkaTAgGJm8b45vwvtTUyqsi1gqF9WlSD5E7HxEAc+nsz4t2nrVqTIzVe6IHxM0G4jSANJjymIxToFZoON5mhVRUpUvAJK1V7yq/TxVXGkSLQAQBzsMLuAdpsvSR6b0KS1D4GNRqjhwJEhVB085EruIPTMZWvU1JFN2WPhpjcXm4nneQJ32xc3DCw1QU2ARmJPqRF56QB+c5ocTQ5jMZFtRlVeAQE1wpB/jBZtz8Rt+Ar8Wo06TqJq1HFjoKFOQAYOEIA+6ynYbWIC+zg6A9FZpqV1DwF99JeOa+VzF98VUODhXVhA0kMC2ppI6jYjyxDmUqXYAmYLVAoJ1MwA1Ac5F7RvHLrh7XSpTALsLztIvHiiLRHI4EPD1ZmJYPM7LpAkzaDHlgqjQChfExAMgM5O3VSYj25YlyFOi3/E9VvAXrVEGyyCgI6FmN4/oMPHyLZmiKtJmTwzpqBYMcyGLAXtMr1jljO1KqL4iAw6322IsY977ecYoTMWDBTc3iObbkY1toM/oS8Yzbs1WSraHUhlmBb7sgW9txhjWz1Sowrg+MwIvYRYjlebgXtPMYqzmiK2/7RfMeJR4ZlQPPc/XFvDeOMtFArQNADKWJLR4bBYj5jlfFWb9DjK9vnSpRFQHTcVI06WDQsxpkBCCd7yfIY2lfiQ+zGlXOVfNLZSylhTJuBtqbwFdjuwk2xyr7T41qC5U/wCmZmx085O++GS9q6j1GrNTGoswtOmYVQDJmVAAHrjsowdX9E5yS0Q47woBtCFC/fiwkBkI8LNq2MwCfM4WcHp1TmEUq7AOVZVFyACYHWyn/jhjmM4rsWgaidbKSwUtJMIbwLnfBHEeCVkrIIJ1Sylo5qSpYsQAQDcTvPTErdpGM9xRypLM25cKBPIgi+x+I7T8Pni6orgJqZRUUh0AKN4olVMeEQDcHaIIHJ7nuC61l0gwY01VOrYSdIPMf94Oz3HFaAjBe7UqqFFUKVUDYEhtVvFzxy8ksIOSVnWNzkoyYupVBVp6zTeUADlaXhJv4ppyDPkPoMeZHiYGoCnRbxAqajaSIBB0hiovs03225/cOzOmiULBToMLG7NGokREGCI5QduY5yQO5Q+23pi9QaZxk8rsa/3k3xd1lwBzNRN99+8wk4xntddWlFXT+0NLxAGWkkqTcg9cWngiMBqKwL6TKjputpP5Y9bg9MCFIA5jcecamv0xcvNZEIJbF54nQWwFBvM0DPv4sfYOHClFgBH+lP5HH2J+RF2W5XJqwVimh1AA8SibGLN9CJvM72JzXF9Cg6ILXOiqNwZGvT8Tc7g2O5uMDrlUHiCA+e/mN8FLWcrpBcLHw3AI2jpicqVUNuwenxzMF1crqULBAAsSbSNUzb6+eL+JjMVqQUVAwhRCgFgTEIwQ61bVbb0nERScAaYA6GSI5iCYHti2vlxIYqA1hNgb3WI5z+tsc1FJ8FvyN8iY1XaZnvCukurHxWjxLAltNjvIHviGTyT6gax101kABt7g6Y5Kbchba+NFn6rGxYlWvF4BO++17++A1SdpNxAjr085xeRDok+bzNxePiGkWkjabELGw2BHyuo8XzTK4c+BlK6SqFWusggxAi/y2wOxZSRLExFwSLQPFt9MWU/E0iJvYm59bbb4MmBHhSCgp0IZAswZ1hj5KwDiDNzgPN0MxUtUquy81m3yFjhgKekFjcCx2Iv7W2j5YGoV6dRiB4gN+Zi+0dPXl54m2NyqgMZM050oTy1TeAeUgiPS2K0yx1FtFiDJkcxFpgTYcx1GHVQHUBpJsvz0idzPTFVNSdwQOhM/n+GNkzbQpy+TSmwOlk6HUgI95LT6HDPPZFNQFRJOlSCTcgiRvfY3PWd98EfZioklgCBB8M7kblTE49qsDcXBiBPQAR1/Rw2FAFOjSBB7oGOsEe8m+CDXkyyiRsS1+cAXkAdNhNsTUSbX9BP44kKZOyk/7fnEDE6FUerxHwxE9NTsVBNyRDCTiKZ88iPZVt54sTJO21N/+B/MemLV4VV//DU9k/nGAdAxzBIuTzmBB/XtiD5loAUkR1vf6YZLwSvb9i/yX6+LE/8ADmYO1E/8kH/vwfoN+hNrc7v8l/EmcWZitVYQHVbAatABtcHwxfzucNf8LZq/7GmR51AP/Tjw9jMy33KY89Z/IXOGmKy6EbUWG9ZYG5FNQT7kH5kYEdU/eLXm7agfaI+mNPl+wNSfHoA8vEfqy4c5fsRlx8b1zv8ACKS8rfvevnikiv8ARgVC7d3PsB729TgPgtTSjLpWVYiTv6fQ41vGcvTpViqJSFNj96SVED95iGO+wAxnGzXc1cyqlRTcU6hU/C4lSAPdvUexxeOiO6GPCOIgOFfuwpO5SYm255WHPDul2XVqNdoQMzEiFIN4+G8L9ce8L4QmaTXl8u3dyVDRGqNyCQJANvbBedoplsuVqUq2omFrAFgFkEhwt1O41aduZm2uuy4x+jR8O7D0dADqjgqJBp2kjkZwhzvB/szAU6aVKVN0ABPiqao8KjVDG5WItpMYYU+P8McU0erVNTSvgprWaTtZQpEyOk4Qcdp0Nf8A99oNzNOqNiTsyDbfyxKtHSkE/wB/cOZCaiKhkyuh/edQ38gWxhs09NsyaikaFqEqAJBTU29t40iPM9MF1suGladTMATp0lHgkWAuCJBH0jAWe4IKFQ06z09Q06gphgGAYi9tQB9N72v0i6To5Sd8jnK8UpNnO+qBgqppFj8UKFJsd/F8hhoe1VIQgNIWEkoInn8S85xiVyC3IcrFyZjb0625/wBfVzmkA1D3pE6Q7zH/AC/l05YzdgnRsqlekwmEJP8ACvp0xI0aUCEAHIggfgcY5OLgyTTpDSJuByI20xJJt+PPF6cTpqAy0gCwtBnT+8BDCAfn9RjaMaN3y4MHf1c/+mRj7GdPEGXa032b89X44+wWvRBrcr2DzDgaVRhMyGBN/wCIXjynFma/s9roCxYKsCSz6Qo68wBPWZ+eE2R7c5jK1GVa9OopsZCsrbgEhT4bAAwQeZnY38V7cOcklBlCJpFNtLEl1RQkm4IsB/I2xJVqimvkmCyKtNgGiFIJfdgNQE9IFrEeeLOCcJbM6YenLGAC3iABMsZNr3HUe5xknzLs+5FrD6SOvK8kx9Ce/qUtSrUbQ4MgE/C1iSBtvE9Os41E6HPG8k+XCOWDI8hb3iSEeDEho1WmAyTfDvgvA6eYpNUo1XbRUKBTCliAviBMqBci/OOuMvxbjtXMKBUedC6KYIgAA6lCkDqB5m3TEOznaCtSAFEjUKxdFIB8TL3cyQeTn3g7iRq0UsTodXsRRDhftQAC66hZVsBYAQRMkNJGwQ9RgdOBZNKjpmDVpsqoQoIJKkfd0oTGohY62xnMz21zHe1Irk+JL2BbQSVIBX4ZMgeY5jAeZ7VZmqyktJWChPxDSRHKTsCdxsTcYKLuNaQbx/JpRqrSDhhUClwGkwCNStIBAIhhN7kyRpOFeTyQpmZIJYeEckmTe5LRb54EzvFHqMXZtbs0sxaTPvM+oxa2Y0qWFhIkmIJ3EekYom7OkCvlhl6YOWRXIBao6hw5AEhQGPiO8HlN+eGq5jJBdX2RCYFxTSNuXMdeuMFT4uiKy1EFTULOeV/CJPPyHpzGKs/2rqQAirtIJFgdpAPO0yRbpiqjRm3Zr+McXQ5asaWWoqNLajCqRqDRIMX5g/KZxmuyOcNVPBUAcBf2YFIFlpzeainUbmbgQMIctxJe9Z69R+7KkPpPidmgHVJgrE+YgbYlSypqOFyooqFaUU6gxEzu2oMQN4InpyBGFmczVcYzGYpUmq1NPcgSP8qXn4RqpqADzBHOBF8W9lu0NSpRaDlwF0sGqllkNqButpDLc/xYzrZRER+/qsGsWpjTG8kanQFZ6BSNr4op51qZimzJTgAg+KY62AIv09cDTitmzVnQsh2upkMKndSNjSrU2B9BU0Eeu18Ryvbag7MHarSjY6Vaev8AlsYwP2bP2pDKUXZNyVF+YI0SJ+XlN8MG7KoYJy9Mf6VE+39MQdk7JZXj2VqMR9qq23PdPHzAscOsk2V2Nao3+oNI/wDHb3xnqnZWkfipmOhDR+MYHq9nKAPwj6/kcarHZshmcmu7sfZv/jbEX4nkf4j6av5jGJbszSPIf8m/I4vp8DUCATHnUf8A+WGgtmqPGMiDam3y/wD7wHU7W5KYSnqPQRzPPxGMIG7O0oMhD5lgT9Wn64W5r7LRIYuiMDNgSWsbErM3IPsMajbC+O6cw892y01mwiTqNpgQY+eMTxnhVIZ7Lrc06qkf7hIt76cPanamiZOo2Gq6kTaLTvABnkJxnO0vFlc0ayTKVZm0EGDIgn93nikRJo33C8ymVTRTDhQdQUkEAkX3BsTfFVfi2pSKizqbUY1DygQ1hHWcZgdomYgDWLn7on+otywXTzOq7VSB5BTb5b77n1jE0kbN+w6quXdNLZcFrw4aGBJmVYyVA2tFueAfsOYcaPtdcifCCxJFyQNU6jHXHlOs6kmNSzbUv1aL4Yv2hzSxpPcqYgU10rYzNl8R8zPK+DJE5Ecr2LzdKW780vhJZlAJvI3aSLXEeuEWdyFRX0mqagUghiXUgwNrztz388NM7x+vV+Oq7HnJibRyUHyvuPXAozrQfGdxzI22nlbBn0S3ES1OEkxBE3m3Xp5R+eKqvAecmdjIPSOm+HFbNFvvMSDBPIekdPXEYkkkFjzlmv8AI398GZNoTv2d1RJ26/li6lwiAFBED9GfCcNu9sAABHlf354grnpv+rYPkZDYAOFx9/8A8mH/ALMeYYaj0OPsb5DZfQkWpB+Ava+sC4mBEgkRPliCUUWmzOBp8WhDzeLHeQBYnafAOc4DzWfYMwHIW/7N+eAqmZJmeQ/R9cddsrkZ0bqQASJuZuDG4j8efntj18tLEQCJJBIPP96DYfhOIcO8ShjYidvpPpgp6xDAjcn5adFxHMyb4ezFSZdnJkgDf4T8onkCMB8IpszHTNvvaZImQIHUx9PLDfg+ZYZm1rObegOPuxdxWuQfDdWZSI1HdSMdIxsLogubpaT3aEMDBG5AE/FIvuT6/SJziVFgsKbQQQSLdPEbbexP0Z5ziFRnVGdmWDZ2Zht0ckYQkwpI5lR5Rvt6wfYYmUaNZZXy4ICqLWkzIJ6EjYD+eLXqs+lTIiQQAR4+e39f5Kqq6WJG/wD2MF5VyRMkFdWkg3GkKV+W3/QxJQdlqRTUtyptuSQeZn9C04syvEl+0KCimkApYbywDgAkEaZJI9ufNLWzjKxEzGxO9gOYxLN1yrEA2Aj9RhHs1WYoUdS92mkRLamkbiwBFjBsJ5G/WP2dNV4HnEwLcl/L64SUs44poAxGpzPsimBOJUM+73ZtiYsPM9PLA9sHwOM1k1p+FY+HV4fMcuvrgjhuXUwGYiTBsu45neRzOAshT1VkQ7ExsJgSQBIsMPOOZTuZCMdNrQtrmIhQcagWuToHZbPUUpaaYVQANREXa48Ubtb5Hlh3/eqeRxznsvxFnoOrBTpAIgRfVpkxuYw5Xa3l9cTR6YytWatOKUy2x235enrgmpUpMPEAfUYyYUdJ23xfSrMSLkenr54GirHRXKndUHvH4HEP7ry7g6WIH8LbYzOZrkgzyv0vPlE4UZzjdSnUAWLxeLiQTA6C2NszpGq4j2WlT3FUBgb94CQPXTBnbCzO9l30t+1WAJkCbRuBf8DjPJ2jrnx94ZkjrEEbapPPr0wrzXa3Ms4otUJV2AJkg3PUHzNjOHZDaBsyEViBcSL6AN+ogER5jC/iWT70aYGkGxAiI5G0jEc3T013UEkCd/fngpfhHp/L+eIba2edtk6GUE6TsJhmQGRykX+Q6+WLTwtWADMI/wBLH8FIvAxFGIG/6nEFzTEkef8ALfA5NGya5KxwxeSkXmdMjbaRiD8IZRIpg7QxpWHqQd/U4IrsVWx2P1N5Pnj2isW6TgUwUgenw57QrAxPhBIG8xJsD0xdTqMvWdpYR8zJwQpne98evmm2mwuB6zI9MbOzZfR4tW0sRq6fhyGIGpHOCd+Yjy2xRVrEamG4MflfHzZo+HYyL2/ljUwZejR5x5fS2PUWTyHuADNvY4it1BIEn9W6Ymx/n16dcQR3sremeo/5Rj3FXsPkP5Y+w0g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://cf067b.medialib.glogster.com/media/19/1938489d360c3a7be95577e2f56e03988fe60385be53d5db001df8b213bd2e62/gardendale-tornado-destruction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505200" cy="2430289"/>
          </a:xfrm>
          <a:prstGeom prst="rect">
            <a:avLst/>
          </a:prstGeom>
          <a:noFill/>
        </p:spPr>
      </p:pic>
      <p:pic>
        <p:nvPicPr>
          <p:cNvPr id="25610" name="Picture 10" descr="http://inapcache.boston.com/universal/site_graphics/blogs/bigpicture/tornado_042711/bp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038600" cy="2462646"/>
          </a:xfrm>
          <a:prstGeom prst="rect">
            <a:avLst/>
          </a:prstGeom>
          <a:noFill/>
        </p:spPr>
      </p:pic>
      <p:pic>
        <p:nvPicPr>
          <p:cNvPr id="25612" name="Picture 12" descr="http://resources3.news.com.au/images/2011/05/03/1226049/258271-new-zealand-tornad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67200"/>
            <a:ext cx="300990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And because </a:t>
            </a:r>
            <a:r>
              <a:rPr lang="en-US" dirty="0" smtClean="0"/>
              <a:t>of this, everybody is scared of tornadoes</a:t>
            </a:r>
            <a:endParaRPr lang="en-US" dirty="0"/>
          </a:p>
        </p:txBody>
      </p:sp>
      <p:pic>
        <p:nvPicPr>
          <p:cNvPr id="26626" name="Picture 2" descr="http://images.nationalgeographic.com/wpf/media-live/photos/000/211/cache/tornado-02-chasers_21183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343400" cy="2432305"/>
          </a:xfrm>
          <a:prstGeom prst="rect">
            <a:avLst/>
          </a:prstGeom>
          <a:noFill/>
        </p:spPr>
      </p:pic>
      <p:pic>
        <p:nvPicPr>
          <p:cNvPr id="26628" name="Picture 4" descr="http://www.sanduskyregister.com/sites/www.sanduskyregister.com/files/styles/large/public/FEA_TornadoSiren_06252010a_0.jpg?itok=btEx9f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581400" cy="2377440"/>
          </a:xfrm>
          <a:prstGeom prst="rect">
            <a:avLst/>
          </a:prstGeom>
          <a:noFill/>
        </p:spPr>
      </p:pic>
      <p:pic>
        <p:nvPicPr>
          <p:cNvPr id="26630" name="Picture 6" descr="http://www.capecentralhigh.com/wp-content/uploads/2010/03/Alma-Schrader-Tornado-Drill-03-12-2010_9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3581400" cy="238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382000" cy="129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There once was a man who was short, medium height, has long hair and a beard…</a:t>
            </a:r>
            <a:endParaRPr lang="en-US" dirty="0"/>
          </a:p>
        </p:txBody>
      </p:sp>
      <p:pic>
        <p:nvPicPr>
          <p:cNvPr id="7170" name="Picture 2" descr="http://thumb101.shutterstock.com/display_pic_with_logo/387685/387685,1291166253,7/stock-photo-handsome-smiling-man-with-long-hair-beard-and-glasses-outdoors-in-autumn-season-6628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85750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…and lived somewhere in Oklahoma.</a:t>
            </a:r>
            <a:endParaRPr lang="en-US" dirty="0"/>
          </a:p>
        </p:txBody>
      </p:sp>
      <p:pic>
        <p:nvPicPr>
          <p:cNvPr id="5122" name="Picture 2" descr="http://www.ou.edu/cas/archsur/oas/oklahoma-county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131205" cy="350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He was a god who had lived on earth in the disguise as a normal man. </a:t>
            </a:r>
            <a:endParaRPr lang="en-US" dirty="0"/>
          </a:p>
        </p:txBody>
      </p:sp>
      <p:pic>
        <p:nvPicPr>
          <p:cNvPr id="4098" name="Picture 2" descr="http://upload.wikimedia.org/wikipedia/commons/b/b0/Schnorr_von_Carolsfeld_Bibel_in_Bildern_1860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155116" cy="3352800"/>
          </a:xfrm>
          <a:prstGeom prst="rect">
            <a:avLst/>
          </a:prstGeom>
          <a:noFill/>
        </p:spPr>
      </p:pic>
      <p:sp>
        <p:nvSpPr>
          <p:cNvPr id="4100" name="AutoShape 4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s://encrypted-tbn1.gstatic.com/images?q=tbn:ANd9GcSVw5OvySBPZMLO8IBlxH90EXhiY1WLVfkZ_FuZEV4ifRVlUK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He hated being made fun of about his religious beliefs. </a:t>
            </a:r>
            <a:endParaRPr lang="en-US" dirty="0"/>
          </a:p>
        </p:txBody>
      </p:sp>
      <p:pic>
        <p:nvPicPr>
          <p:cNvPr id="3074" name="Picture 2" descr="http://2.bp.blogspot.com/-e4RMbzt3C7E/UQKKUwxfT8I/AAAAAAAABXw/znqMHPtmn9w/s1600/angry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4800600" cy="3200401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8/87/Christian_cross.svg/220px-Christian_cros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0"/>
            <a:ext cx="2095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Since he was a god, he knew people from heaven.</a:t>
            </a:r>
            <a:endParaRPr lang="en-US" dirty="0"/>
          </a:p>
        </p:txBody>
      </p:sp>
      <p:pic>
        <p:nvPicPr>
          <p:cNvPr id="3074" name="Picture 2" descr="http://discount-dog.weebly.com/uploads/2/7/9/9/2799191/28550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91187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29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One day, the man was talkin</a:t>
            </a:r>
            <a:r>
              <a:rPr lang="en-US" dirty="0" smtClean="0"/>
              <a:t>g to a bunch of farmers about his pulchritude goddess girlfriend from heaven</a:t>
            </a:r>
            <a:endParaRPr lang="en-US" dirty="0"/>
          </a:p>
        </p:txBody>
      </p:sp>
      <p:pic>
        <p:nvPicPr>
          <p:cNvPr id="4" name="Picture 2" descr="http://thumb101.shutterstock.com/display_pic_with_logo/387685/387685,1291166253,7/stock-photo-handsome-smiling-man-with-long-hair-beard-and-glasses-outdoors-in-autumn-season-6628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3130685" cy="4904741"/>
          </a:xfrm>
          <a:prstGeom prst="rect">
            <a:avLst/>
          </a:prstGeom>
          <a:noFill/>
        </p:spPr>
      </p:pic>
      <p:pic>
        <p:nvPicPr>
          <p:cNvPr id="2050" name="Picture 2" descr="http://www.syngenta.com/global/corporate/SiteCollectionImages/ImageLibrary/FarmersAtWork/salad-farmers-2-lowres.jpg?type=image&amp;lo=/global/corporate/SiteCollectionImages/ImageLibrary/FarmersAtWork/salad-farmers-2-lowres.jpg&amp;hi=/global/corporate/SiteCollectionImages/ImageLibrary/FarmersAtWork/salad-farmers-2-high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590800" cy="1698413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TEhQUExQUFRQVFBUUFxUVGBcVFRQVFBQWFhQXFBQYHCggGBolHBUUITEhJSkrLi4uFx8zODMsNygtLisBCgoKDg0OFxAQFywkHCQsLCwsLCwsLCwsLCwsLCwsLCwsLCwsLCwsLCwsLCwsLCwsLCwsLCwsLCwsLCwsLCwsLv/AABEIAPQAzgMBIgACEQEDEQH/xAAbAAACAgMBAAAAAAAAAAAAAAADBAIFAAEGB//EAD4QAAEDAgQDBgQFAwMCBwAAAAEAAhEDIQQSMUEFUWETInGBkaEGMsHwQlJisdEUcuEjM/GSoiRTgoOywtL/xAAYAQEBAQEBAAAAAAAAAAAAAAABAAIDBP/EACARAQEBAQACAwEAAwAAAAAAAAABEQIhMQMSQVEiMpH/2gAMAwEAAhEDEQA/AGluFJgRCxDQQRGhYGozGoTTWKWREAUgFALItFiZaxTNFSKtYiNpooYisapACktGknAxb7JSJ9kt9knexW20FIgaKiaCtOxWjRUlc3DrYoJ8UlMUFJW9is7NWBoqBpKRA01EsViKSg+gpK+FqEy6kodmpBALRajFq0QpK5qKFENR6bFFjKaK1im1qIAoBhikGIgCkAhJ0aaYqMEWQmBGAUi5apMpo/ZolOmpBikitpI7aaY7FSJinsphiYyKQpqRU01jaaaIWCmpFTTCkWhNdlaVHDUbF0a2HQb/AH1WeusyRqc6UFDUoFSkrV7SbDQXO0efr6JephTf2J//ACP5Vv5D9Ve1qjWCPUZH3CA5ajJdwUHBGDFBygXcFAoj0MpRVgTDAgsRmKQjUQKAU2oCbQihiixGYFFtrUZjVprUZjVJgaisatBqPSakNtbCqa3GwH5czZDiCB0687hWXEq2SmTME90RrJ5dV5lxPAPZBaXOd2k95xJIJk3aP1TH1Wb1lxvnnXqeHeHiR9lGaxUnwpXDqcTec2sjl3SfAz1lX0pl2M2ZQXU7orKdkQBEASC7xa6g15DCBYt58r/fiEas0FL4msGi5vBGknvQBYarFk9unN3wHw3ENdLZGaZLd4yiPqfRN4qoA2dFU0sM6XODcjnAgOzAxAIHdGpiyLSou3dm6/vA+qPU8PR3PjvmUAgySbT+238pSo66sq9LmYCr8RE2VL+PP1KXLkN5UnCEJzlthByituUClFaRR2lK0Sm2XShAVNhUGhHY1CTaUzTQmNRGhAGAR6QKDRKbYlCAIzAgtQuIVsrHXi2vsi3DFP8AEPGW0wXdcrObnHNcDlDXmenrV8M4j8z3UqgI7rQW/PeIbMaudM9VUfG5DmxoWta4fpOXT0sj8H4satGm8EdxuZwe5rS27SZkXEtBkLhu+Xp+PnwsuAcRIqDuOBe9/ccA1zTAJNra/RdxSfIvqvKOBcU7XH1XEyDmDQdTABJA2mfZekYfFWYR3gbdeshPPWVz+SeVowoirHY9oBPL2vuiVseGCSfvqu1sk2uWVnEsc1lt/v8AlLYWk55zut+VvIHd3UoOHwPaP7SpMGIboDGhd/Ct5WJPt5rW54haoyDJgg9PvxQqltD/AB6I1RyWqlbyD7F6rzuZ9EpUej1HJWoUSSK9WhvcguRSEKoVoISoPcsJQqjlIBgRmOQ6QTAYlD0XJlgSVNNU3oBxrFuFOkbfVDquHKfG3sEIVrgEelXCQdVi2/INB+qnSYSJuBzJa0ewResMmrLtgqH4m4iGNDNXvMBg1jcu2Fue09U3jcc2k0ncDU/SVz/A+MN/13vc4FzwJzOFmtsDBEfM71XK9fe46c855cd8WV6xBzDK0m5F5nblog4HDFnZUye0dlqZhk7SAyC00yRoASZXVcQxH9WeyDobr0HKMxlxnc+m6ocRgalOpDxLZLczdGyABPKRa/Lkty8yY6WX2UZhXMqMxFIlpgOIgw2BGYyLCwjnyAXZcMx2JaGuNF0OIMMDnQ782UgED1/mg4PgahJBqubmIJa4AioaZ/08p5CG26bzbr+CcVqUhkqMy1MudozZmls2c4zNMdNRI1JWb9b5oyyNYrGl5IAylwLajCKmWDYlrshyO8JCt+G4cFzXucXNIzAHTOLEnrEEeJXK1sW19Wo0iMr5cSMpLnDMXHkI+UfVPcI4i9uZshzWAGeV9+sfusyy+1Z4dq+oh9ql2v2Ij9kMvAMGff8Ahdp1K4YZe5K1Ho7oiQbJd7U6C1QpchMPCG+ykE4wlXlGeUtWSQqj0JzljwoSlCsTNNJMemaL1LTGREptWmORWuCgP2lgOk+u/wBFKkZcANf8W+iXc64E6kDzKdc8NAyDWw5u5k9Fz66+rUmsqUotoDrsXE6SdQ3fyQKtZrRmcZA0AsPL+ApYp7ntsRnEHL0Eg+OvuqHGU3mxuTrroOuw0XC3XWTFfxrHurHkBpyHgNz1P8Kt4dhgWPfb5gB6f5TePGVpHPU77WHr9FDHsNClB1DS9w5E6DysPJPLpz7V/AsX/wCJrfL8mRrnQcrpiWggidfIFdbQxTDh6rA3I9pLshu54Dbx+oRPUAjULzbBPLKzHWnNedCHWMrr2YVry0srONRveLsp7Knlg99xcQI7vPbVdLJmsfa6f4fUc5jw5oIZlcCTDczrgk7BoDyfCPxKv49xoNrUqTSIdL3aS6/dzch80D1umcRUa4tpnNToEOdOU5n5QD2rhPdpgaDYQTfTjuOYYGsXM7wAaO5fLEwRz2Pms8/H+1feW7HbfFJb2NPFUQAQG06rR+JpnI628mPMKfDIpYeoXa9yfF1Rs/Vc1wribnUzSfIMgkGRmDTNpVzxfEZKLRmDRUfImdad7xt3h5wqt+Mdbha5AF5YdAbwD+U8vuybyyP3GvqNwuP4Lj3CBnblNy2cwMchz8YXVYLE5pdBAN7XaABYE6TdYlxy6gzm5WkzrAjl18EM1FMXDj+k+HklWhd+fTlW6j0u96JUSj3LYFkJWqp5kKqUou9DJU3FDKigCiNqIIK1Kks6VZE7RVbKsJllZaYNCsJEnf0+5KtsNUBz/p3/AEkk+4C52q5XlGsGU2N2e3Xm7WPouXyzxrfx3yTDi85sxEnuhtj4yq/ieLOheS3nqSeQgX6+Hij1qkNpsGgHePOCRbpYn0VPxAuBfaQWw1wNgBOvLVebHdLA0X1HZ4DaVJzbOJ7zvmAkA8pPkq/4n4qKpFNrSDYu0M3sARrPRWWIxBoYUNgtcWud/wC5UMeoZHPlYqn4fwxzr2baXPf8tJm5P8byBuunM/vprchHAcKL3HQZRL3ujJTbNyef8wAr3hdSm5lWjTBbTZkcXH/crEipme7l8rMo2WuIYqn2TWMJbT+cE27SLB9Qfhm5GoAI6lQ+HiGsxBa4B7nU2CYtIqGwJ3O36V0s3m2/8Y9DcXb2WHInvPy0xm1NwXBvTK0g/wB0LmjTdMQQ5osDqWxJbHTUdPBW/wAQO/1KLB+FhedzNV86bd1rD4EIckOhrC9xjKRBLCHTIy62Oi6TnOPI9q5+FfDXAyCZBzGAenIo2IZXqQalN1TKIGpga2yGy6F3DQCalEmSJqMZJaHHdsWIOsCVLBvBJDmkERLS2CQdC0gCHWNiFwvWVuXw5jD1ch1LCNWvEjwmJHmPNdhwXECHOY6HZZF59GjUItbh7XuAd3m8yJjz94SL/h1rXlrXvb3cw5RfY+Huj/HoWzHYGtLdADDSQOZAt6yhh65/C8OeJ/8AE1eVsm3i0pwUHNFqzz/fDv2AXXmY43P6sKrks4JLDcQzFzHDLUZ8zZkEWhzTuDI9Uc1FtmzBYStZy2+qhJARUHIrkB7k4UYWityoyqxaxSa5RCwBCTc5N4fFyAxwzAfLtl9NkkpilKrNjPqmWPBcW66kc7kgyfAT9LqNSlJhoDQLncWg3B1Ex6pPsiOacoNLoa3ugTmds0QAPEmXW3IXDrj6+a78XarRTNZ7i6AGElzzOXWMxHjMNGp06JYjFGvU7BgLaDO86/eflF31CN9gNBPmnON8RaxhpsblawkeLzbM87uIv0FknwKkWtLiLucM2bTLmFj0/krXHFvt06ueSXH6p7R1hGVrbiAO6LCOSz4UrNa4gzJc2dZDGj5gI72rweXd2lP4XhLqz31HyGZ3CQBmeZs2mPqbDrol65BqtpUhlaCSXMJmW8nzJi3enwtrrrMZ93Ii7hlWrVqVSwuBcTlpsqVMrQAKbS1rdmhovyRaWHrAkDDVmggyX03AWEgFpEQeRt0srxlKo4Xe821d3v8A5Az5pA/ET6NdtN7G1A62Zv8Ap1GxyLRlPoPFXPX38VdS8wfg2NeT2Nb5xdhcIzt5ZdARoQPHZS4qHUHU3gOqNc45WfMR3bs8Jg/+jdXdGrRxjMr5OX8REVqR2dOuu4sqrE499HNRxIzBjpbXaLH8peBpItPUpvMxmdaDR4liiO5TpsvMvOYgne1gUN7cYXSatOf7Wx4fJKLSrB92EOH6SD+yN2qJzGb3f4CzHVmf7lMObu+nJI6llyR6J8YsOALSCDoRceqTq4gNEkwEpR7OoS5hg7lhg+cJHi+cM1Y7djhrke09RYj3n1TnaSlKGHa2TcuOrnEuJ6SdkYFMZtGUXOAQqlWEnUqrbJl9VCcUsXLWdRNgyELMoUK8IzgCpNteiApGrUy2FybAc/8ACiKTnfM8+DLD1OvoimT9qyLDyKIHholxAGsmw91TV8PSYBLXOcdBmcCepg2CLwrghqnM85WNuYkADpuSdJ1PgsXvI19JfOnqWIFQnJZjb1KrzlYwedyeQtqg4/ilGzQ95pt0bSsXuOpqVevJvgncfhWPYGBkU23DBIE/mdBuVVnCtBhrQI3AuPM3CJxer9ump3zPRE4d1V4cWhjG/JTAgADd2/mbkwuh4fgC6NWsb853JNgxvUyb9fBCwlANpF0HNUdDejRoPOD7Ky4zxBuHok6inLWA/jqnVx+9F2zGb1tVvxZjxTy4enAe5svy6UqZ0Y3k50GeniqXhmF/1gBsy/mR/CpuFYh1SrUe8y9zpJO5P/C674fpg1H+IHoJ/wDsvL8uy49PxSfXXS4WgGsJOw+i80pYgV8e0zDe0sfA2XZ/HnE+xwuRp71U5fLdec8Mfle1w2IMrr8XH65d9a9DawU6tF7eeV3gXkOB6XVlxHChxaDuHM/6bt9swSeO2gWj3Ikj/qKseKPh9PlnJn1/ldccK5TFcGYDMFp5tt7aIbcE/wD82qB/c76khdNiqWbM2f1N5+So2U8QSYYxoGziSfMg/RZsal6/o+HwrQL9483XPug4vBsJkANcNHt7rh5jXwK2zFd7I9uR+35X/wBp59FlRriVZGbepUKGIMlrozCNNHDYj+E1mtKruJYdzQypu12U+D7D/uy+pTNSpIEaa+qIevWxqpUS7lMhZKRA5USUUhQKSn2CJTsjNgqYoqBQ0TmzBuaxEZsusbweSnSbWPysayNS454HPSPZO0sOjMaJINgIJ+gjfUWWO85mt83fwvguHskuLs7tXPNwL/cKzFwBENFwOv5ncz+y3SpyYa2BMx1j5nHc/tsi4gZRlF3bnkrjm3z0z3d8FMVWAEDVV3ZHL1eYHhz/AH9ER4lxHqeQ/wAo/DqWas2dGjMY0EaR00XVmTBoAqU27MLBHXMFy3xpiTUMA92k0SObnCST5R6rpe077qh0Dg48+64ExG9ly3xVUaw1ALuqxB2yZWiQd7hUac/wx+WoOv8Az/K6zB8Q7F5OzhI8rH6LiqdSHtPUek3XUcRpkU2OOzgJ8bfwuHzTy9Pw3/EH4uxXbMa7k4AeEGVTYRsBMcWcZpt2gmPHdCa23sfoV0+L/Vy+T/Z6Fh6wqYdtQAiYc4HQOkZi39MhysH1WVmZCYe21+YtmHMHdV3ww7tMNTDdHMdTcNId3gZ9RHiUX+ka+qGnR0EHe/LnYytuaVcPEEgGNxcHmPaUVleRMSPe/VVLHik8tccsuuejHc/IHzKee3KbSQ4Zht5ffNSbx+EZVbDh4HQg7EHmqwvfQ/3JdT2qi+X+8bK+pMa4CDqNPolajMpv/wArNh38U3E8ZTcyA8OzFsZTMw4G3hCM3Dw0DkAPZNt4ZSnM1oB3gR6gWW6lOESM2z1CLqSGWpp4KCWFICQnJgshCypA1NM0qiBTbKOKBVfTZ0YgCD+GJLjYAc9Z/lTwnfeSWxqWg6wQwAnqYKrH1C6mAYygEgaEuGmbwVlQxGVznay1ob11k+Gi4c71drpckWNatkhjLvOp5JXF1MjSBd34j4odExL3G5+7JHEVMxgneT1vp+y9Dng+EbF3XJEnwG3sjcLdlbUd0y+vj1KDU7rSRy8xaD9+CmwEUeUidzqenl6oSOGgwImxJ108Ov7LlfiCt2ZFOQQb5SA7JOuo7vkrzi+LNGg9wdlcYAI1nRsHy9jzXCOl0ucSSdSbmfFaibqUAalKLZnCeXzK5x+PPZtYRo5v7qpqCDTcNQ4exCseONApFw3Ij1XH5ZvUd/iuc0vxqD2ZGsGR0sR+6XCW7cveCRET9yp0HX+9l04mSRz6u3XQ/AWNc2u9mYwWPdkmz3NEi3l7LssULtqZbSM3TNcR+3kOa8vwWIdSqipTMPY4kFd7wfjjcUwtyBlQSXCe6ZLR3Rc37ttiEs0XiVKalTUz37CRoZ++idrd6k1w1EcvT23S2MMZS6QR3bWO1/2RcG6GvaSJBnxQEKNQgh4GUEgHl92Vg5jXCDuI9P2VThh8zTGs+HWNk3hq0QDFtP8AlNIIYWGNQla9YixCsqjMwPTqkazcwg6oYsIvxCh26hXYQb+qCXpwCvqoRqIb6iEHSrEZZinTqmBVcd0ClE3TgKm0qWHOp316pqkI/lLdqBrKE7Ek6Kwm8RVJtsOqjS+YaWvHhtKA42n72QW1I3nUnzEfVIWOJdZsfiN7zF09XrZWH+0RzsCZH/dHmeU1/DsM6q6/yNEkmwtpB8jfkEl8TcSawPa17HOcMsMIOXY3EjpbYBCc5xXjD8QWB0BgNmtEDxPMoH4Z/Uf2CBluPCf8J+lRmB+USTyWkTxxs0b3PvZM4+pNAb6GdilK5uXbaDwTeCo58O8Xm56SL+twufyfldOP2Kqk4eyZY2LpTCNkx5+isqjO7K0wDRGnWU3hsQ+i8VGWI16jl7KOFpyAm3MDkp1lLirMUwkNMgAun8LrARzCynUy1Dmm45amPFctwfGnDVDIljhDh9fZdiWCpTztLSGxlcLT4t23RQTzltR15v7HnunHMkktvcxoLKqxLiHyJ6+I+/dWGGxYJ1uAPHySRKVXY/cKVdk3PqPqFOowOH1CXeHN0uEApXp8rpGtRTdWq7l7JZ7idfZIKPpIlOgIRS2yFm6geaEmWA6KIJFrqVGi7WEY1mmzteYU1Cr3E6Sp0mFMZRtdTDLaJAD76KDWbc+XPknW4dxNhA0T2BwF5/KJE/m28VIWmezbAtka4nlJEOnpt5LznDUy45jzJPQff7rqsbxYEOosa4N/GXfMTMgGdp26lVVXC5GT+YadOqpEFgsH3HVDtp1O3pr6JxlCKXVwVrgcJNMDYN9zcn75KvfLe6dBoVoa5zEU+6eac+Hny17TOuviIui8Qwv4m6bquFGNCW7GN/FY6mtc9Z5Aw0B/QuI8iTCum0LQd1UmjaAQYVjg8flADwSOY1SNSpUXstE+CO2k7lBRhjaezj6LDjW7CfHT0UtQ/onOV/8ADIOWpQcIJh4P9skiFR9u89PBNte5oFQGHNPdPPn9VYFzjMKT3TqNDpI2kcwq2rScDOhCv+H8SbWaC4d6IQ8dhvG3nZUWqyjjCEcYpLOphCqA7BQGrYgJYmb7KAoudqsxdmn091IB1Nzjm25Jd1P1TVCrAATDmgicoPsUUln4xx6DYD6qLKUrdNgNkwBFlEuGuboU1huIQb2PP+UKoTIHOT5LVOgCY36qS9w3GGD5m+YP0Rq/E6X4S46GANxpJXOuwbhoi0aHMeik2KAe91RxGZxzHkFHiVPMbeE/QDkm6FOD3WyfAfVG7IA5nm2vRa0GMEyKYHQKtx1KDBTVTizBpJSGOxodf05oBLDXJB0JhAfw7lzPsnMJTv4XT4ppFrnKnDzqEfC4VrrOsVeDDoNXAyg7pYcKbFgoN4WQeX37BNQ9vMphmP2cFIuKVMfMfJR7UPdGgGgRX02uusOC3A9FLWjh3sOZumsK2wnGARDkHA1BGV2qliOHsddSNOqUjeyUr1KXP6pGrgY3jkk6uFdzKidr4poHIKoxOLzaaKbsA46lR/ofNB8BUK4Vph6yq6+Gy+KJQfAQjf8ATQdUWIFv+Ueo2Em590pOpT02PNGwtCDJuoPOinSqQpLnC0wYTDqDQqqhjIUcfxPu21Nv8oSfEeJNYS1ol2irxQqVO84+v8LWGaGDMRLz7f5RXY0/lSKG7BRq5RbhxyUxULvwlCfW5xbYfVLPk1TZbYb8kxTCrRiURuLRoyrilCmGAqvoVpT7HQEGAPOyTcGlSxNSDOxS/aCUoZ+DkSDBTfBqkktdqgU64TfDKUEuSoJjcDuLFV/9UWmHLoKhBCpOJUtSPPqjUHUxLXaQfNLud1Kq6zoKi3EFRixNUDUrbHz8o80gHApqhUhRbfh419Uk+nBVw50hAdSCym8Q8ylN1ixRONuxAJWliQyo5BB7wWLFE0Dr0sorFimawnun72SyxYoxgUwsWIJzClHdXK2sUKXe8nX7iyEsWLTJvCNHJWOFrG23QLFiKmnVSClsXUMrFiAqMUwFJ5VpYluCUhdMtW1iCMx9lNrli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TEhQUExQUFRQVFBUUFxUVGBcVFRQVFBQWFhQXFBQYHCggGBolHBUUITEhJSkrLi4uFx8zODMsNygtLisBCgoKDg0OFxAQFywkHCQsLCwsLCwsLCwsLCwsLCwsLCwsLCwsLCwsLCwsLCwsLCwsLCwsLCwsLCwsLCwsLCwsLv/AABEIAPQAzgMBIgACEQEDEQH/xAAbAAACAgMBAAAAAAAAAAAAAAADBAIFAAEGB//EAD4QAAEDAgQDBgQFAwMCBwAAAAEAAhEDIQQSMUEFUWETInGBkaEGMsHwQlJisdEUcuEjM/GSoiRTgoOywtL/xAAYAQEBAQEBAAAAAAAAAAAAAAABAAIDBP/EACARAQEBAQACAwEAAwAAAAAAAAABEQIhMQMSQVEiMpH/2gAMAwEAAhEDEQA/AGluFJgRCxDQQRGhYGozGoTTWKWREAUgFALItFiZaxTNFSKtYiNpooYisapACktGknAxb7JSJ9kt9knexW20FIgaKiaCtOxWjRUlc3DrYoJ8UlMUFJW9is7NWBoqBpKRA01EsViKSg+gpK+FqEy6kodmpBALRajFq0QpK5qKFENR6bFFjKaK1im1qIAoBhikGIgCkAhJ0aaYqMEWQmBGAUi5apMpo/ZolOmpBikitpI7aaY7FSJinsphiYyKQpqRU01jaaaIWCmpFTTCkWhNdlaVHDUbF0a2HQb/AH1WeusyRqc6UFDUoFSkrV7SbDQXO0efr6JephTf2J//ACP5Vv5D9Ve1qjWCPUZH3CA5ajJdwUHBGDFBygXcFAoj0MpRVgTDAgsRmKQjUQKAU2oCbQihiixGYFFtrUZjVprUZjVJgaisatBqPSakNtbCqa3GwH5czZDiCB0687hWXEq2SmTME90RrJ5dV5lxPAPZBaXOd2k95xJIJk3aP1TH1Wb1lxvnnXqeHeHiR9lGaxUnwpXDqcTec2sjl3SfAz1lX0pl2M2ZQXU7orKdkQBEASC7xa6g15DCBYt58r/fiEas0FL4msGi5vBGknvQBYarFk9unN3wHw3ENdLZGaZLd4yiPqfRN4qoA2dFU0sM6XODcjnAgOzAxAIHdGpiyLSou3dm6/vA+qPU8PR3PjvmUAgySbT+238pSo66sq9LmYCr8RE2VL+PP1KXLkN5UnCEJzlthByituUClFaRR2lK0Sm2XShAVNhUGhHY1CTaUzTQmNRGhAGAR6QKDRKbYlCAIzAgtQuIVsrHXi2vsi3DFP8AEPGW0wXdcrObnHNcDlDXmenrV8M4j8z3UqgI7rQW/PeIbMaudM9VUfG5DmxoWta4fpOXT0sj8H4satGm8EdxuZwe5rS27SZkXEtBkLhu+Xp+PnwsuAcRIqDuOBe9/ccA1zTAJNra/RdxSfIvqvKOBcU7XH1XEyDmDQdTABJA2mfZekYfFWYR3gbdeshPPWVz+SeVowoirHY9oBPL2vuiVseGCSfvqu1sk2uWVnEsc1lt/v8AlLYWk55zut+VvIHd3UoOHwPaP7SpMGIboDGhd/Ct5WJPt5rW54haoyDJgg9PvxQqltD/AB6I1RyWqlbyD7F6rzuZ9EpUej1HJWoUSSK9WhvcguRSEKoVoISoPcsJQqjlIBgRmOQ6QTAYlD0XJlgSVNNU3oBxrFuFOkbfVDquHKfG3sEIVrgEelXCQdVi2/INB+qnSYSJuBzJa0ewResMmrLtgqH4m4iGNDNXvMBg1jcu2Fue09U3jcc2k0ncDU/SVz/A+MN/13vc4FzwJzOFmtsDBEfM71XK9fe46c855cd8WV6xBzDK0m5F5nblog4HDFnZUye0dlqZhk7SAyC00yRoASZXVcQxH9WeyDobr0HKMxlxnc+m6ocRgalOpDxLZLczdGyABPKRa/Lkty8yY6WX2UZhXMqMxFIlpgOIgw2BGYyLCwjnyAXZcMx2JaGuNF0OIMMDnQ782UgED1/mg4PgahJBqubmIJa4AioaZ/08p5CG26bzbr+CcVqUhkqMy1MudozZmls2c4zNMdNRI1JWb9b5oyyNYrGl5IAylwLajCKmWDYlrshyO8JCt+G4cFzXucXNIzAHTOLEnrEEeJXK1sW19Wo0iMr5cSMpLnDMXHkI+UfVPcI4i9uZshzWAGeV9+sfusyy+1Z4dq+oh9ql2v2Ij9kMvAMGff8Ahdp1K4YZe5K1Ho7oiQbJd7U6C1QpchMPCG+ykE4wlXlGeUtWSQqj0JzljwoSlCsTNNJMemaL1LTGREptWmORWuCgP2lgOk+u/wBFKkZcANf8W+iXc64E6kDzKdc8NAyDWw5u5k9Fz66+rUmsqUotoDrsXE6SdQ3fyQKtZrRmcZA0AsPL+ApYp7ntsRnEHL0Eg+OvuqHGU3mxuTrroOuw0XC3XWTFfxrHurHkBpyHgNz1P8Kt4dhgWPfb5gB6f5TePGVpHPU77WHr9FDHsNClB1DS9w5E6DysPJPLpz7V/AsX/wCJrfL8mRrnQcrpiWggidfIFdbQxTDh6rA3I9pLshu54Dbx+oRPUAjULzbBPLKzHWnNedCHWMrr2YVry0srONRveLsp7Knlg99xcQI7vPbVdLJmsfa6f4fUc5jw5oIZlcCTDczrgk7BoDyfCPxKv49xoNrUqTSIdL3aS6/dzch80D1umcRUa4tpnNToEOdOU5n5QD2rhPdpgaDYQTfTjuOYYGsXM7wAaO5fLEwRz2Pms8/H+1feW7HbfFJb2NPFUQAQG06rR+JpnI628mPMKfDIpYeoXa9yfF1Rs/Vc1wribnUzSfIMgkGRmDTNpVzxfEZKLRmDRUfImdad7xt3h5wqt+Mdbha5AF5YdAbwD+U8vuybyyP3GvqNwuP4Lj3CBnblNy2cwMchz8YXVYLE5pdBAN7XaABYE6TdYlxy6gzm5WkzrAjl18EM1FMXDj+k+HklWhd+fTlW6j0u96JUSj3LYFkJWqp5kKqUou9DJU3FDKigCiNqIIK1Kks6VZE7RVbKsJllZaYNCsJEnf0+5KtsNUBz/p3/AEkk+4C52q5XlGsGU2N2e3Xm7WPouXyzxrfx3yTDi85sxEnuhtj4yq/ieLOheS3nqSeQgX6+Hij1qkNpsGgHePOCRbpYn0VPxAuBfaQWw1wNgBOvLVebHdLA0X1HZ4DaVJzbOJ7zvmAkA8pPkq/4n4qKpFNrSDYu0M3sARrPRWWIxBoYUNgtcWud/wC5UMeoZHPlYqn4fwxzr2baXPf8tJm5P8byBuunM/vprchHAcKL3HQZRL3ujJTbNyef8wAr3hdSm5lWjTBbTZkcXH/crEipme7l8rMo2WuIYqn2TWMJbT+cE27SLB9Qfhm5GoAI6lQ+HiGsxBa4B7nU2CYtIqGwJ3O36V0s3m2/8Y9DcXb2WHInvPy0xm1NwXBvTK0g/wB0LmjTdMQQ5osDqWxJbHTUdPBW/wAQO/1KLB+FhedzNV86bd1rD4EIckOhrC9xjKRBLCHTIy62Oi6TnOPI9q5+FfDXAyCZBzGAenIo2IZXqQalN1TKIGpga2yGy6F3DQCalEmSJqMZJaHHdsWIOsCVLBvBJDmkERLS2CQdC0gCHWNiFwvWVuXw5jD1ch1LCNWvEjwmJHmPNdhwXECHOY6HZZF59GjUItbh7XuAd3m8yJjz94SL/h1rXlrXvb3cw5RfY+Huj/HoWzHYGtLdADDSQOZAt6yhh65/C8OeJ/8AE1eVsm3i0pwUHNFqzz/fDv2AXXmY43P6sKrks4JLDcQzFzHDLUZ8zZkEWhzTuDI9Uc1FtmzBYStZy2+qhJARUHIrkB7k4UYWityoyqxaxSa5RCwBCTc5N4fFyAxwzAfLtl9NkkpilKrNjPqmWPBcW66kc7kgyfAT9LqNSlJhoDQLncWg3B1Ex6pPsiOacoNLoa3ugTmds0QAPEmXW3IXDrj6+a78XarRTNZ7i6AGElzzOXWMxHjMNGp06JYjFGvU7BgLaDO86/eflF31CN9gNBPmnON8RaxhpsblawkeLzbM87uIv0FknwKkWtLiLucM2bTLmFj0/krXHFvt06ueSXH6p7R1hGVrbiAO6LCOSz4UrNa4gzJc2dZDGj5gI72rweXd2lP4XhLqz31HyGZ3CQBmeZs2mPqbDrol65BqtpUhlaCSXMJmW8nzJi3enwtrrrMZ93Ii7hlWrVqVSwuBcTlpsqVMrQAKbS1rdmhovyRaWHrAkDDVmggyX03AWEgFpEQeRt0srxlKo4Xe821d3v8A5Az5pA/ET6NdtN7G1A62Zv8Ap1GxyLRlPoPFXPX38VdS8wfg2NeT2Nb5xdhcIzt5ZdARoQPHZS4qHUHU3gOqNc45WfMR3bs8Jg/+jdXdGrRxjMr5OX8REVqR2dOuu4sqrE499HNRxIzBjpbXaLH8peBpItPUpvMxmdaDR4liiO5TpsvMvOYgne1gUN7cYXSatOf7Wx4fJKLSrB92EOH6SD+yN2qJzGb3f4CzHVmf7lMObu+nJI6llyR6J8YsOALSCDoRceqTq4gNEkwEpR7OoS5hg7lhg+cJHi+cM1Y7djhrke09RYj3n1TnaSlKGHa2TcuOrnEuJ6SdkYFMZtGUXOAQqlWEnUqrbJl9VCcUsXLWdRNgyELMoUK8IzgCpNteiApGrUy2FybAc/8ACiKTnfM8+DLD1OvoimT9qyLDyKIHholxAGsmw91TV8PSYBLXOcdBmcCepg2CLwrghqnM85WNuYkADpuSdJ1PgsXvI19JfOnqWIFQnJZjb1KrzlYwedyeQtqg4/ilGzQ95pt0bSsXuOpqVevJvgncfhWPYGBkU23DBIE/mdBuVVnCtBhrQI3AuPM3CJxer9ump3zPRE4d1V4cWhjG/JTAgADd2/mbkwuh4fgC6NWsb853JNgxvUyb9fBCwlANpF0HNUdDejRoPOD7Ky4zxBuHok6inLWA/jqnVx+9F2zGb1tVvxZjxTy4enAe5svy6UqZ0Y3k50GeniqXhmF/1gBsy/mR/CpuFYh1SrUe8y9zpJO5P/C674fpg1H+IHoJ/wDsvL8uy49PxSfXXS4WgGsJOw+i80pYgV8e0zDe0sfA2XZ/HnE+xwuRp71U5fLdec8Mfle1w2IMrr8XH65d9a9DawU6tF7eeV3gXkOB6XVlxHChxaDuHM/6bt9swSeO2gWj3Ikj/qKseKPh9PlnJn1/ldccK5TFcGYDMFp5tt7aIbcE/wD82qB/c76khdNiqWbM2f1N5+So2U8QSYYxoGziSfMg/RZsal6/o+HwrQL9483XPug4vBsJkANcNHt7rh5jXwK2zFd7I9uR+35X/wBp59FlRriVZGbepUKGIMlrozCNNHDYj+E1mtKruJYdzQypu12U+D7D/uy+pTNSpIEaa+qIevWxqpUS7lMhZKRA5USUUhQKSn2CJTsjNgqYoqBQ0TmzBuaxEZsusbweSnSbWPysayNS454HPSPZO0sOjMaJINgIJ+gjfUWWO85mt83fwvguHskuLs7tXPNwL/cKzFwBENFwOv5ncz+y3SpyYa2BMx1j5nHc/tsi4gZRlF3bnkrjm3z0z3d8FMVWAEDVV3ZHL1eYHhz/AH9ER4lxHqeQ/wAo/DqWas2dGjMY0EaR00XVmTBoAqU27MLBHXMFy3xpiTUMA92k0SObnCST5R6rpe077qh0Dg48+64ExG9ly3xVUaw1ALuqxB2yZWiQd7hUac/wx+WoOv8Az/K6zB8Q7F5OzhI8rH6LiqdSHtPUek3XUcRpkU2OOzgJ8bfwuHzTy9Pw3/EH4uxXbMa7k4AeEGVTYRsBMcWcZpt2gmPHdCa23sfoV0+L/Vy+T/Z6Fh6wqYdtQAiYc4HQOkZi39MhysH1WVmZCYe21+YtmHMHdV3ww7tMNTDdHMdTcNId3gZ9RHiUX+ka+qGnR0EHe/LnYytuaVcPEEgGNxcHmPaUVleRMSPe/VVLHik8tccsuuejHc/IHzKee3KbSQ4Zht5ffNSbx+EZVbDh4HQg7EHmqwvfQ/3JdT2qi+X+8bK+pMa4CDqNPolajMpv/wArNh38U3E8ZTcyA8OzFsZTMw4G3hCM3Dw0DkAPZNt4ZSnM1oB3gR6gWW6lOESM2z1CLqSGWpp4KCWFICQnJgshCypA1NM0qiBTbKOKBVfTZ0YgCD+GJLjYAc9Z/lTwnfeSWxqWg6wQwAnqYKrH1C6mAYygEgaEuGmbwVlQxGVznay1ob11k+Gi4c71drpckWNatkhjLvOp5JXF1MjSBd34j4odExL3G5+7JHEVMxgneT1vp+y9Dng+EbF3XJEnwG3sjcLdlbUd0y+vj1KDU7rSRy8xaD9+CmwEUeUidzqenl6oSOGgwImxJ108Ov7LlfiCt2ZFOQQb5SA7JOuo7vkrzi+LNGg9wdlcYAI1nRsHy9jzXCOl0ucSSdSbmfFaibqUAalKLZnCeXzK5x+PPZtYRo5v7qpqCDTcNQ4exCseONApFw3Ij1XH5ZvUd/iuc0vxqD2ZGsGR0sR+6XCW7cveCRET9yp0HX+9l04mSRz6u3XQ/AWNc2u9mYwWPdkmz3NEi3l7LssULtqZbSM3TNcR+3kOa8vwWIdSqipTMPY4kFd7wfjjcUwtyBlQSXCe6ZLR3Rc37ttiEs0XiVKalTUz37CRoZ++idrd6k1w1EcvT23S2MMZS6QR3bWO1/2RcG6GvaSJBnxQEKNQgh4GUEgHl92Vg5jXCDuI9P2VThh8zTGs+HWNk3hq0QDFtP8AlNIIYWGNQla9YixCsqjMwPTqkazcwg6oYsIvxCh26hXYQb+qCXpwCvqoRqIb6iEHSrEZZinTqmBVcd0ClE3TgKm0qWHOp316pqkI/lLdqBrKE7Ek6Kwm8RVJtsOqjS+YaWvHhtKA42n72QW1I3nUnzEfVIWOJdZsfiN7zF09XrZWH+0RzsCZH/dHmeU1/DsM6q6/yNEkmwtpB8jfkEl8TcSawPa17HOcMsMIOXY3EjpbYBCc5xXjD8QWB0BgNmtEDxPMoH4Z/Uf2CBluPCf8J+lRmB+USTyWkTxxs0b3PvZM4+pNAb6GdilK5uXbaDwTeCo58O8Xm56SL+twufyfldOP2Kqk4eyZY2LpTCNkx5+isqjO7K0wDRGnWU3hsQ+i8VGWI16jl7KOFpyAm3MDkp1lLirMUwkNMgAun8LrARzCynUy1Dmm45amPFctwfGnDVDIljhDh9fZdiWCpTztLSGxlcLT4t23RQTzltR15v7HnunHMkktvcxoLKqxLiHyJ6+I+/dWGGxYJ1uAPHySRKVXY/cKVdk3PqPqFOowOH1CXeHN0uEApXp8rpGtRTdWq7l7JZ7idfZIKPpIlOgIRS2yFm6geaEmWA6KIJFrqVGi7WEY1mmzteYU1Cr3E6Sp0mFMZRtdTDLaJAD76KDWbc+XPknW4dxNhA0T2BwF5/KJE/m28VIWmezbAtka4nlJEOnpt5LznDUy45jzJPQff7rqsbxYEOosa4N/GXfMTMgGdp26lVVXC5GT+YadOqpEFgsH3HVDtp1O3pr6JxlCKXVwVrgcJNMDYN9zcn75KvfLe6dBoVoa5zEU+6eac+Hny17TOuviIui8Qwv4m6bquFGNCW7GN/FY6mtc9Z5Aw0B/QuI8iTCum0LQd1UmjaAQYVjg8flADwSOY1SNSpUXstE+CO2k7lBRhjaezj6LDjW7CfHT0UtQ/onOV/8ADIOWpQcIJh4P9skiFR9u89PBNte5oFQGHNPdPPn9VYFzjMKT3TqNDpI2kcwq2rScDOhCv+H8SbWaC4d6IQ8dhvG3nZUWqyjjCEcYpLOphCqA7BQGrYgJYmb7KAoudqsxdmn091IB1Nzjm25Jd1P1TVCrAATDmgicoPsUUln4xx6DYD6qLKUrdNgNkwBFlEuGuboU1huIQb2PP+UKoTIHOT5LVOgCY36qS9w3GGD5m+YP0Rq/E6X4S46GANxpJXOuwbhoi0aHMeik2KAe91RxGZxzHkFHiVPMbeE/QDkm6FOD3WyfAfVG7IA5nm2vRa0GMEyKYHQKtx1KDBTVTizBpJSGOxodf05oBLDXJB0JhAfw7lzPsnMJTv4XT4ppFrnKnDzqEfC4VrrOsVeDDoNXAyg7pYcKbFgoN4WQeX37BNQ9vMphmP2cFIuKVMfMfJR7UPdGgGgRX02uusOC3A9FLWjh3sOZumsK2wnGARDkHA1BGV2qliOHsddSNOqUjeyUr1KXP6pGrgY3jkk6uFdzKidr4poHIKoxOLzaaKbsA46lR/ofNB8BUK4Vph6yq6+Gy+KJQfAQjf8ATQdUWIFv+Ueo2Em590pOpT02PNGwtCDJuoPOinSqQpLnC0wYTDqDQqqhjIUcfxPu21Nv8oSfEeJNYS1ol2irxQqVO84+v8LWGaGDMRLz7f5RXY0/lSKG7BRq5RbhxyUxULvwlCfW5xbYfVLPk1TZbYb8kxTCrRiURuLRoyrilCmGAqvoVpT7HQEGAPOyTcGlSxNSDOxS/aCUoZ+DkSDBTfBqkktdqgU64TfDKUEuSoJjcDuLFV/9UWmHLoKhBCpOJUtSPPqjUHUxLXaQfNLud1Kq6zoKi3EFRixNUDUrbHz8o80gHApqhUhRbfh419Uk+nBVw50hAdSCym8Q8ylN1ixRONuxAJWliQyo5BB7wWLFE0Dr0sorFimawnun72SyxYoxgUwsWIJzClHdXK2sUKXe8nX7iyEsWLTJvCNHJWOFrG23QLFiKmnVSClsXUMrFiAqMUwFJ5VpYluCUhdMtW1iCMx9lNrli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TEhQUExQUFRQVFBUUFxUVGBcVFRQVFBQWFhQXFBQYHCggGBolHBUUITEhJSkrLi4uFx8zODMsNygtLisBCgoKDg0OFxAQFywkHCQsLCwsLCwsLCwsLCwsLCwsLCwsLCwsLCwsLCwsLCwsLCwsLCwsLCwsLCwsLCwsLCwsLv/AABEIAPQAzgMBIgACEQEDEQH/xAAbAAACAgMBAAAAAAAAAAAAAAADBAIFAAEGB//EAD4QAAEDAgQDBgQFAwMCBwAAAAEAAhEDIQQSMUEFUWETInGBkaEGMsHwQlJisdEUcuEjM/GSoiRTgoOywtL/xAAYAQEBAQEBAAAAAAAAAAAAAAABAAIDBP/EACARAQEBAQACAwEAAwAAAAAAAAABEQIhMQMSQVEiMpH/2gAMAwEAAhEDEQA/AGluFJgRCxDQQRGhYGozGoTTWKWREAUgFALItFiZaxTNFSKtYiNpooYisapACktGknAxb7JSJ9kt9knexW20FIgaKiaCtOxWjRUlc3DrYoJ8UlMUFJW9is7NWBoqBpKRA01EsViKSg+gpK+FqEy6kodmpBALRajFq0QpK5qKFENR6bFFjKaK1im1qIAoBhikGIgCkAhJ0aaYqMEWQmBGAUi5apMpo/ZolOmpBikitpI7aaY7FSJinsphiYyKQpqRU01jaaaIWCmpFTTCkWhNdlaVHDUbF0a2HQb/AH1WeusyRqc6UFDUoFSkrV7SbDQXO0efr6JephTf2J//ACP5Vv5D9Ve1qjWCPUZH3CA5ajJdwUHBGDFBygXcFAoj0MpRVgTDAgsRmKQjUQKAU2oCbQihiixGYFFtrUZjVprUZjVJgaisatBqPSakNtbCqa3GwH5czZDiCB0687hWXEq2SmTME90RrJ5dV5lxPAPZBaXOd2k95xJIJk3aP1TH1Wb1lxvnnXqeHeHiR9lGaxUnwpXDqcTec2sjl3SfAz1lX0pl2M2ZQXU7orKdkQBEASC7xa6g15DCBYt58r/fiEas0FL4msGi5vBGknvQBYarFk9unN3wHw3ENdLZGaZLd4yiPqfRN4qoA2dFU0sM6XODcjnAgOzAxAIHdGpiyLSou3dm6/vA+qPU8PR3PjvmUAgySbT+238pSo66sq9LmYCr8RE2VL+PP1KXLkN5UnCEJzlthByituUClFaRR2lK0Sm2XShAVNhUGhHY1CTaUzTQmNRGhAGAR6QKDRKbYlCAIzAgtQuIVsrHXi2vsi3DFP8AEPGW0wXdcrObnHNcDlDXmenrV8M4j8z3UqgI7rQW/PeIbMaudM9VUfG5DmxoWta4fpOXT0sj8H4satGm8EdxuZwe5rS27SZkXEtBkLhu+Xp+PnwsuAcRIqDuOBe9/ccA1zTAJNra/RdxSfIvqvKOBcU7XH1XEyDmDQdTABJA2mfZekYfFWYR3gbdeshPPWVz+SeVowoirHY9oBPL2vuiVseGCSfvqu1sk2uWVnEsc1lt/v8AlLYWk55zut+VvIHd3UoOHwPaP7SpMGIboDGhd/Ct5WJPt5rW54haoyDJgg9PvxQqltD/AB6I1RyWqlbyD7F6rzuZ9EpUej1HJWoUSSK9WhvcguRSEKoVoISoPcsJQqjlIBgRmOQ6QTAYlD0XJlgSVNNU3oBxrFuFOkbfVDquHKfG3sEIVrgEelXCQdVi2/INB+qnSYSJuBzJa0ewResMmrLtgqH4m4iGNDNXvMBg1jcu2Fue09U3jcc2k0ncDU/SVz/A+MN/13vc4FzwJzOFmtsDBEfM71XK9fe46c855cd8WV6xBzDK0m5F5nblog4HDFnZUye0dlqZhk7SAyC00yRoASZXVcQxH9WeyDobr0HKMxlxnc+m6ocRgalOpDxLZLczdGyABPKRa/Lkty8yY6WX2UZhXMqMxFIlpgOIgw2BGYyLCwjnyAXZcMx2JaGuNF0OIMMDnQ782UgED1/mg4PgahJBqubmIJa4AioaZ/08p5CG26bzbr+CcVqUhkqMy1MudozZmls2c4zNMdNRI1JWb9b5oyyNYrGl5IAylwLajCKmWDYlrshyO8JCt+G4cFzXucXNIzAHTOLEnrEEeJXK1sW19Wo0iMr5cSMpLnDMXHkI+UfVPcI4i9uZshzWAGeV9+sfusyy+1Z4dq+oh9ql2v2Ij9kMvAMGff8Ahdp1K4YZe5K1Ho7oiQbJd7U6C1QpchMPCG+ykE4wlXlGeUtWSQqj0JzljwoSlCsTNNJMemaL1LTGREptWmORWuCgP2lgOk+u/wBFKkZcANf8W+iXc64E6kDzKdc8NAyDWw5u5k9Fz66+rUmsqUotoDrsXE6SdQ3fyQKtZrRmcZA0AsPL+ApYp7ntsRnEHL0Eg+OvuqHGU3mxuTrroOuw0XC3XWTFfxrHurHkBpyHgNz1P8Kt4dhgWPfb5gB6f5TePGVpHPU77WHr9FDHsNClB1DS9w5E6DysPJPLpz7V/AsX/wCJrfL8mRrnQcrpiWggidfIFdbQxTDh6rA3I9pLshu54Dbx+oRPUAjULzbBPLKzHWnNedCHWMrr2YVry0srONRveLsp7Knlg99xcQI7vPbVdLJmsfa6f4fUc5jw5oIZlcCTDczrgk7BoDyfCPxKv49xoNrUqTSIdL3aS6/dzch80D1umcRUa4tpnNToEOdOU5n5QD2rhPdpgaDYQTfTjuOYYGsXM7wAaO5fLEwRz2Pms8/H+1feW7HbfFJb2NPFUQAQG06rR+JpnI628mPMKfDIpYeoXa9yfF1Rs/Vc1wribnUzSfIMgkGRmDTNpVzxfEZKLRmDRUfImdad7xt3h5wqt+Mdbha5AF5YdAbwD+U8vuybyyP3GvqNwuP4Lj3CBnblNy2cwMchz8YXVYLE5pdBAN7XaABYE6TdYlxy6gzm5WkzrAjl18EM1FMXDj+k+HklWhd+fTlW6j0u96JUSj3LYFkJWqp5kKqUou9DJU3FDKigCiNqIIK1Kks6VZE7RVbKsJllZaYNCsJEnf0+5KtsNUBz/p3/AEkk+4C52q5XlGsGU2N2e3Xm7WPouXyzxrfx3yTDi85sxEnuhtj4yq/ieLOheS3nqSeQgX6+Hij1qkNpsGgHePOCRbpYn0VPxAuBfaQWw1wNgBOvLVebHdLA0X1HZ4DaVJzbOJ7zvmAkA8pPkq/4n4qKpFNrSDYu0M3sARrPRWWIxBoYUNgtcWud/wC5UMeoZHPlYqn4fwxzr2baXPf8tJm5P8byBuunM/vprchHAcKL3HQZRL3ujJTbNyef8wAr3hdSm5lWjTBbTZkcXH/crEipme7l8rMo2WuIYqn2TWMJbT+cE27SLB9Qfhm5GoAI6lQ+HiGsxBa4B7nU2CYtIqGwJ3O36V0s3m2/8Y9DcXb2WHInvPy0xm1NwXBvTK0g/wB0LmjTdMQQ5osDqWxJbHTUdPBW/wAQO/1KLB+FhedzNV86bd1rD4EIckOhrC9xjKRBLCHTIy62Oi6TnOPI9q5+FfDXAyCZBzGAenIo2IZXqQalN1TKIGpga2yGy6F3DQCalEmSJqMZJaHHdsWIOsCVLBvBJDmkERLS2CQdC0gCHWNiFwvWVuXw5jD1ch1LCNWvEjwmJHmPNdhwXECHOY6HZZF59GjUItbh7XuAd3m8yJjz94SL/h1rXlrXvb3cw5RfY+Huj/HoWzHYGtLdADDSQOZAt6yhh65/C8OeJ/8AE1eVsm3i0pwUHNFqzz/fDv2AXXmY43P6sKrks4JLDcQzFzHDLUZ8zZkEWhzTuDI9Uc1FtmzBYStZy2+qhJARUHIrkB7k4UYWityoyqxaxSa5RCwBCTc5N4fFyAxwzAfLtl9NkkpilKrNjPqmWPBcW66kc7kgyfAT9LqNSlJhoDQLncWg3B1Ex6pPsiOacoNLoa3ugTmds0QAPEmXW3IXDrj6+a78XarRTNZ7i6AGElzzOXWMxHjMNGp06JYjFGvU7BgLaDO86/eflF31CN9gNBPmnON8RaxhpsblawkeLzbM87uIv0FknwKkWtLiLucM2bTLmFj0/krXHFvt06ueSXH6p7R1hGVrbiAO6LCOSz4UrNa4gzJc2dZDGj5gI72rweXd2lP4XhLqz31HyGZ3CQBmeZs2mPqbDrol65BqtpUhlaCSXMJmW8nzJi3enwtrrrMZ93Ii7hlWrVqVSwuBcTlpsqVMrQAKbS1rdmhovyRaWHrAkDDVmggyX03AWEgFpEQeRt0srxlKo4Xe821d3v8A5Az5pA/ET6NdtN7G1A62Zv8Ap1GxyLRlPoPFXPX38VdS8wfg2NeT2Nb5xdhcIzt5ZdARoQPHZS4qHUHU3gOqNc45WfMR3bs8Jg/+jdXdGrRxjMr5OX8REVqR2dOuu4sqrE499HNRxIzBjpbXaLH8peBpItPUpvMxmdaDR4liiO5TpsvMvOYgne1gUN7cYXSatOf7Wx4fJKLSrB92EOH6SD+yN2qJzGb3f4CzHVmf7lMObu+nJI6llyR6J8YsOALSCDoRceqTq4gNEkwEpR7OoS5hg7lhg+cJHi+cM1Y7djhrke09RYj3n1TnaSlKGHa2TcuOrnEuJ6SdkYFMZtGUXOAQqlWEnUqrbJl9VCcUsXLWdRNgyELMoUK8IzgCpNteiApGrUy2FybAc/8ACiKTnfM8+DLD1OvoimT9qyLDyKIHholxAGsmw91TV8PSYBLXOcdBmcCepg2CLwrghqnM85WNuYkADpuSdJ1PgsXvI19JfOnqWIFQnJZjb1KrzlYwedyeQtqg4/ilGzQ95pt0bSsXuOpqVevJvgncfhWPYGBkU23DBIE/mdBuVVnCtBhrQI3AuPM3CJxer9ump3zPRE4d1V4cWhjG/JTAgADd2/mbkwuh4fgC6NWsb853JNgxvUyb9fBCwlANpF0HNUdDejRoPOD7Ky4zxBuHok6inLWA/jqnVx+9F2zGb1tVvxZjxTy4enAe5svy6UqZ0Y3k50GeniqXhmF/1gBsy/mR/CpuFYh1SrUe8y9zpJO5P/C674fpg1H+IHoJ/wDsvL8uy49PxSfXXS4WgGsJOw+i80pYgV8e0zDe0sfA2XZ/HnE+xwuRp71U5fLdec8Mfle1w2IMrr8XH65d9a9DawU6tF7eeV3gXkOB6XVlxHChxaDuHM/6bt9swSeO2gWj3Ikj/qKseKPh9PlnJn1/ldccK5TFcGYDMFp5tt7aIbcE/wD82qB/c76khdNiqWbM2f1N5+So2U8QSYYxoGziSfMg/RZsal6/o+HwrQL9483XPug4vBsJkANcNHt7rh5jXwK2zFd7I9uR+35X/wBp59FlRriVZGbepUKGIMlrozCNNHDYj+E1mtKruJYdzQypu12U+D7D/uy+pTNSpIEaa+qIevWxqpUS7lMhZKRA5USUUhQKSn2CJTsjNgqYoqBQ0TmzBuaxEZsusbweSnSbWPysayNS454HPSPZO0sOjMaJINgIJ+gjfUWWO85mt83fwvguHskuLs7tXPNwL/cKzFwBENFwOv5ncz+y3SpyYa2BMx1j5nHc/tsi4gZRlF3bnkrjm3z0z3d8FMVWAEDVV3ZHL1eYHhz/AH9ER4lxHqeQ/wAo/DqWas2dGjMY0EaR00XVmTBoAqU27MLBHXMFy3xpiTUMA92k0SObnCST5R6rpe077qh0Dg48+64ExG9ly3xVUaw1ALuqxB2yZWiQd7hUac/wx+WoOv8Az/K6zB8Q7F5OzhI8rH6LiqdSHtPUek3XUcRpkU2OOzgJ8bfwuHzTy9Pw3/EH4uxXbMa7k4AeEGVTYRsBMcWcZpt2gmPHdCa23sfoV0+L/Vy+T/Z6Fh6wqYdtQAiYc4HQOkZi39MhysH1WVmZCYe21+YtmHMHdV3ww7tMNTDdHMdTcNId3gZ9RHiUX+ka+qGnR0EHe/LnYytuaVcPEEgGNxcHmPaUVleRMSPe/VVLHik8tccsuuejHc/IHzKee3KbSQ4Zht5ffNSbx+EZVbDh4HQg7EHmqwvfQ/3JdT2qi+X+8bK+pMa4CDqNPolajMpv/wArNh38U3E8ZTcyA8OzFsZTMw4G3hCM3Dw0DkAPZNt4ZSnM1oB3gR6gWW6lOESM2z1CLqSGWpp4KCWFICQnJgshCypA1NM0qiBTbKOKBVfTZ0YgCD+GJLjYAc9Z/lTwnfeSWxqWg6wQwAnqYKrH1C6mAYygEgaEuGmbwVlQxGVznay1ob11k+Gi4c71drpckWNatkhjLvOp5JXF1MjSBd34j4odExL3G5+7JHEVMxgneT1vp+y9Dng+EbF3XJEnwG3sjcLdlbUd0y+vj1KDU7rSRy8xaD9+CmwEUeUidzqenl6oSOGgwImxJ108Ov7LlfiCt2ZFOQQb5SA7JOuo7vkrzi+LNGg9wdlcYAI1nRsHy9jzXCOl0ucSSdSbmfFaibqUAalKLZnCeXzK5x+PPZtYRo5v7qpqCDTcNQ4exCseONApFw3Ij1XH5ZvUd/iuc0vxqD2ZGsGR0sR+6XCW7cveCRET9yp0HX+9l04mSRz6u3XQ/AWNc2u9mYwWPdkmz3NEi3l7LssULtqZbSM3TNcR+3kOa8vwWIdSqipTMPY4kFd7wfjjcUwtyBlQSXCe6ZLR3Rc37ttiEs0XiVKalTUz37CRoZ++idrd6k1w1EcvT23S2MMZS6QR3bWO1/2RcG6GvaSJBnxQEKNQgh4GUEgHl92Vg5jXCDuI9P2VThh8zTGs+HWNk3hq0QDFtP8AlNIIYWGNQla9YixCsqjMwPTqkazcwg6oYsIvxCh26hXYQb+qCXpwCvqoRqIb6iEHSrEZZinTqmBVcd0ClE3TgKm0qWHOp316pqkI/lLdqBrKE7Ek6Kwm8RVJtsOqjS+YaWvHhtKA42n72QW1I3nUnzEfVIWOJdZsfiN7zF09XrZWH+0RzsCZH/dHmeU1/DsM6q6/yNEkmwtpB8jfkEl8TcSawPa17HOcMsMIOXY3EjpbYBCc5xXjD8QWB0BgNmtEDxPMoH4Z/Uf2CBluPCf8J+lRmB+USTyWkTxxs0b3PvZM4+pNAb6GdilK5uXbaDwTeCo58O8Xm56SL+twufyfldOP2Kqk4eyZY2LpTCNkx5+isqjO7K0wDRGnWU3hsQ+i8VGWI16jl7KOFpyAm3MDkp1lLirMUwkNMgAun8LrARzCynUy1Dmm45amPFctwfGnDVDIljhDh9fZdiWCpTztLSGxlcLT4t23RQTzltR15v7HnunHMkktvcxoLKqxLiHyJ6+I+/dWGGxYJ1uAPHySRKVXY/cKVdk3PqPqFOowOH1CXeHN0uEApXp8rpGtRTdWq7l7JZ7idfZIKPpIlOgIRS2yFm6geaEmWA6KIJFrqVGi7WEY1mmzteYU1Cr3E6Sp0mFMZRtdTDLaJAD76KDWbc+XPknW4dxNhA0T2BwF5/KJE/m28VIWmezbAtka4nlJEOnpt5LznDUy45jzJPQff7rqsbxYEOosa4N/GXfMTMgGdp26lVVXC5GT+YadOqpEFgsH3HVDtp1O3pr6JxlCKXVwVrgcJNMDYN9zcn75KvfLe6dBoVoa5zEU+6eac+Hny17TOuviIui8Qwv4m6bquFGNCW7GN/FY6mtc9Z5Aw0B/QuI8iTCum0LQd1UmjaAQYVjg8flADwSOY1SNSpUXstE+CO2k7lBRhjaezj6LDjW7CfHT0UtQ/onOV/8ADIOWpQcIJh4P9skiFR9u89PBNte5oFQGHNPdPPn9VYFzjMKT3TqNDpI2kcwq2rScDOhCv+H8SbWaC4d6IQ8dhvG3nZUWqyjjCEcYpLOphCqA7BQGrYgJYmb7KAoudqsxdmn091IB1Nzjm25Jd1P1TVCrAATDmgicoPsUUln4xx6DYD6qLKUrdNgNkwBFlEuGuboU1huIQb2PP+UKoTIHOT5LVOgCY36qS9w3GGD5m+YP0Rq/E6X4S46GANxpJXOuwbhoi0aHMeik2KAe91RxGZxzHkFHiVPMbeE/QDkm6FOD3WyfAfVG7IA5nm2vRa0GMEyKYHQKtx1KDBTVTizBpJSGOxodf05oBLDXJB0JhAfw7lzPsnMJTv4XT4ppFrnKnDzqEfC4VrrOsVeDDoNXAyg7pYcKbFgoN4WQeX37BNQ9vMphmP2cFIuKVMfMfJR7UPdGgGgRX02uusOC3A9FLWjh3sOZumsK2wnGARDkHA1BGV2qliOHsddSNOqUjeyUr1KXP6pGrgY3jkk6uFdzKidr4poHIKoxOLzaaKbsA46lR/ofNB8BUK4Vph6yq6+Gy+KJQfAQjf8ATQdUWIFv+Ueo2Em590pOpT02PNGwtCDJuoPOinSqQpLnC0wYTDqDQqqhjIUcfxPu21Nv8oSfEeJNYS1ol2irxQqVO84+v8LWGaGDMRLz7f5RXY0/lSKG7BRq5RbhxyUxULvwlCfW5xbYfVLPk1TZbYb8kxTCrRiURuLRoyrilCmGAqvoVpT7HQEGAPOyTcGlSxNSDOxS/aCUoZ+DkSDBTfBqkktdqgU64TfDKUEuSoJjcDuLFV/9UWmHLoKhBCpOJUtSPPqjUHUxLXaQfNLud1Kq6zoKi3EFRixNUDUrbHz8o80gHApqhUhRbfh419Uk+nBVw50hAdSCym8Q8ylN1ixRONuxAJWliQyo5BB7wWLFE0Dr0sorFimawnun72SyxYoxgUwsWIJzClHdXK2sUKXe8nX7iyEsWLTJvCNHJWOFrG23QLFiKmnVSClsXUMrFiAqMUwFJ5VpYluCUhdMtW1iCMx9lNrli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ata:image/jpeg;base64,/9j/4AAQSkZJRgABAQAAAQABAAD/2wCEAAkGBxQTEhQUExQUFRQVFBUUFxUVGBcVFRQVFBQWFhQXFBQYHCggGBolHBUUITEhJSkrLi4uFx8zODMsNygtLisBCgoKDg0OFxAQFywkHCQsLCwsLCwsLCwsLCwsLCwsLCwsLCwsLCwsLCwsLCwsLCwsLCwsLCwsLCwsLCwsLCwsLv/AABEIAPQAzgMBIgACEQEDEQH/xAAbAAACAgMBAAAAAAAAAAAAAAADBAIFAAEGB//EAD4QAAEDAgQDBgQFAwMCBwAAAAEAAhEDIQQSMUEFUWETInGBkaEGMsHwQlJisdEUcuEjM/GSoiRTgoOywtL/xAAYAQEBAQEBAAAAAAAAAAAAAAABAAIDBP/EACARAQEBAQACAwEAAwAAAAAAAAABEQIhMQMSQVEiMpH/2gAMAwEAAhEDEQA/AGluFJgRCxDQQRGhYGozGoTTWKWREAUgFALItFiZaxTNFSKtYiNpooYisapACktGknAxb7JSJ9kt9knexW20FIgaKiaCtOxWjRUlc3DrYoJ8UlMUFJW9is7NWBoqBpKRA01EsViKSg+gpK+FqEy6kodmpBALRajFq0QpK5qKFENR6bFFjKaK1im1qIAoBhikGIgCkAhJ0aaYqMEWQmBGAUi5apMpo/ZolOmpBikitpI7aaY7FSJinsphiYyKQpqRU01jaaaIWCmpFTTCkWhNdlaVHDUbF0a2HQb/AH1WeusyRqc6UFDUoFSkrV7SbDQXO0efr6JephTf2J//ACP5Vv5D9Ve1qjWCPUZH3CA5ajJdwUHBGDFBygXcFAoj0MpRVgTDAgsRmKQjUQKAU2oCbQihiixGYFFtrUZjVprUZjVJgaisatBqPSakNtbCqa3GwH5czZDiCB0687hWXEq2SmTME90RrJ5dV5lxPAPZBaXOd2k95xJIJk3aP1TH1Wb1lxvnnXqeHeHiR9lGaxUnwpXDqcTec2sjl3SfAz1lX0pl2M2ZQXU7orKdkQBEASC7xa6g15DCBYt58r/fiEas0FL4msGi5vBGknvQBYarFk9unN3wHw3ENdLZGaZLd4yiPqfRN4qoA2dFU0sM6XODcjnAgOzAxAIHdGpiyLSou3dm6/vA+qPU8PR3PjvmUAgySbT+238pSo66sq9LmYCr8RE2VL+PP1KXLkN5UnCEJzlthByituUClFaRR2lK0Sm2XShAVNhUGhHY1CTaUzTQmNRGhAGAR6QKDRKbYlCAIzAgtQuIVsrHXi2vsi3DFP8AEPGW0wXdcrObnHNcDlDXmenrV8M4j8z3UqgI7rQW/PeIbMaudM9VUfG5DmxoWta4fpOXT0sj8H4satGm8EdxuZwe5rS27SZkXEtBkLhu+Xp+PnwsuAcRIqDuOBe9/ccA1zTAJNra/RdxSfIvqvKOBcU7XH1XEyDmDQdTABJA2mfZekYfFWYR3gbdeshPPWVz+SeVowoirHY9oBPL2vuiVseGCSfvqu1sk2uWVnEsc1lt/v8AlLYWk55zut+VvIHd3UoOHwPaP7SpMGIboDGhd/Ct5WJPt5rW54haoyDJgg9PvxQqltD/AB6I1RyWqlbyD7F6rzuZ9EpUej1HJWoUSSK9WhvcguRSEKoVoISoPcsJQqjlIBgRmOQ6QTAYlD0XJlgSVNNU3oBxrFuFOkbfVDquHKfG3sEIVrgEelXCQdVi2/INB+qnSYSJuBzJa0ewResMmrLtgqH4m4iGNDNXvMBg1jcu2Fue09U3jcc2k0ncDU/SVz/A+MN/13vc4FzwJzOFmtsDBEfM71XK9fe46c855cd8WV6xBzDK0m5F5nblog4HDFnZUye0dlqZhk7SAyC00yRoASZXVcQxH9WeyDobr0HKMxlxnc+m6ocRgalOpDxLZLczdGyABPKRa/Lkty8yY6WX2UZhXMqMxFIlpgOIgw2BGYyLCwjnyAXZcMx2JaGuNF0OIMMDnQ782UgED1/mg4PgahJBqubmIJa4AioaZ/08p5CG26bzbr+CcVqUhkqMy1MudozZmls2c4zNMdNRI1JWb9b5oyyNYrGl5IAylwLajCKmWDYlrshyO8JCt+G4cFzXucXNIzAHTOLEnrEEeJXK1sW19Wo0iMr5cSMpLnDMXHkI+UfVPcI4i9uZshzWAGeV9+sfusyy+1Z4dq+oh9ql2v2Ij9kMvAMGff8Ahdp1K4YZe5K1Ho7oiQbJd7U6C1QpchMPCG+ykE4wlXlGeUtWSQqj0JzljwoSlCsTNNJMemaL1LTGREptWmORWuCgP2lgOk+u/wBFKkZcANf8W+iXc64E6kDzKdc8NAyDWw5u5k9Fz66+rUmsqUotoDrsXE6SdQ3fyQKtZrRmcZA0AsPL+ApYp7ntsRnEHL0Eg+OvuqHGU3mxuTrroOuw0XC3XWTFfxrHurHkBpyHgNz1P8Kt4dhgWPfb5gB6f5TePGVpHPU77WHr9FDHsNClB1DS9w5E6DysPJPLpz7V/AsX/wCJrfL8mRrnQcrpiWggidfIFdbQxTDh6rA3I9pLshu54Dbx+oRPUAjULzbBPLKzHWnNedCHWMrr2YVry0srONRveLsp7Knlg99xcQI7vPbVdLJmsfa6f4fUc5jw5oIZlcCTDczrgk7BoDyfCPxKv49xoNrUqTSIdL3aS6/dzch80D1umcRUa4tpnNToEOdOU5n5QD2rhPdpgaDYQTfTjuOYYGsXM7wAaO5fLEwRz2Pms8/H+1feW7HbfFJb2NPFUQAQG06rR+JpnI628mPMKfDIpYeoXa9yfF1Rs/Vc1wribnUzSfIMgkGRmDTNpVzxfEZKLRmDRUfImdad7xt3h5wqt+Mdbha5AF5YdAbwD+U8vuybyyP3GvqNwuP4Lj3CBnblNy2cwMchz8YXVYLE5pdBAN7XaABYE6TdYlxy6gzm5WkzrAjl18EM1FMXDj+k+HklWhd+fTlW6j0u96JUSj3LYFkJWqp5kKqUou9DJU3FDKigCiNqIIK1Kks6VZE7RVbKsJllZaYNCsJEnf0+5KtsNUBz/p3/AEkk+4C52q5XlGsGU2N2e3Xm7WPouXyzxrfx3yTDi85sxEnuhtj4yq/ieLOheS3nqSeQgX6+Hij1qkNpsGgHePOCRbpYn0VPxAuBfaQWw1wNgBOvLVebHdLA0X1HZ4DaVJzbOJ7zvmAkA8pPkq/4n4qKpFNrSDYu0M3sARrPRWWIxBoYUNgtcWud/wC5UMeoZHPlYqn4fwxzr2baXPf8tJm5P8byBuunM/vprchHAcKL3HQZRL3ujJTbNyef8wAr3hdSm5lWjTBbTZkcXH/crEipme7l8rMo2WuIYqn2TWMJbT+cE27SLB9Qfhm5GoAI6lQ+HiGsxBa4B7nU2CYtIqGwJ3O36V0s3m2/8Y9DcXb2WHInvPy0xm1NwXBvTK0g/wB0LmjTdMQQ5osDqWxJbHTUdPBW/wAQO/1KLB+FhedzNV86bd1rD4EIckOhrC9xjKRBLCHTIy62Oi6TnOPI9q5+FfDXAyCZBzGAenIo2IZXqQalN1TKIGpga2yGy6F3DQCalEmSJqMZJaHHdsWIOsCVLBvBJDmkERLS2CQdC0gCHWNiFwvWVuXw5jD1ch1LCNWvEjwmJHmPNdhwXECHOY6HZZF59GjUItbh7XuAd3m8yJjz94SL/h1rXlrXvb3cw5RfY+Huj/HoWzHYGtLdADDSQOZAt6yhh65/C8OeJ/8AE1eVsm3i0pwUHNFqzz/fDv2AXXmY43P6sKrks4JLDcQzFzHDLUZ8zZkEWhzTuDI9Uc1FtmzBYStZy2+qhJARUHIrkB7k4UYWityoyqxaxSa5RCwBCTc5N4fFyAxwzAfLtl9NkkpilKrNjPqmWPBcW66kc7kgyfAT9LqNSlJhoDQLncWg3B1Ex6pPsiOacoNLoa3ugTmds0QAPEmXW3IXDrj6+a78XarRTNZ7i6AGElzzOXWMxHjMNGp06JYjFGvU7BgLaDO86/eflF31CN9gNBPmnON8RaxhpsblawkeLzbM87uIv0FknwKkWtLiLucM2bTLmFj0/krXHFvt06ueSXH6p7R1hGVrbiAO6LCOSz4UrNa4gzJc2dZDGj5gI72rweXd2lP4XhLqz31HyGZ3CQBmeZs2mPqbDrol65BqtpUhlaCSXMJmW8nzJi3enwtrrrMZ93Ii7hlWrVqVSwuBcTlpsqVMrQAKbS1rdmhovyRaWHrAkDDVmggyX03AWEgFpEQeRt0srxlKo4Xe821d3v8A5Az5pA/ET6NdtN7G1A62Zv8Ap1GxyLRlPoPFXPX38VdS8wfg2NeT2Nb5xdhcIzt5ZdARoQPHZS4qHUHU3gOqNc45WfMR3bs8Jg/+jdXdGrRxjMr5OX8REVqR2dOuu4sqrE499HNRxIzBjpbXaLH8peBpItPUpvMxmdaDR4liiO5TpsvMvOYgne1gUN7cYXSatOf7Wx4fJKLSrB92EOH6SD+yN2qJzGb3f4CzHVmf7lMObu+nJI6llyR6J8YsOALSCDoRceqTq4gNEkwEpR7OoS5hg7lhg+cJHi+cM1Y7djhrke09RYj3n1TnaSlKGHa2TcuOrnEuJ6SdkYFMZtGUXOAQqlWEnUqrbJl9VCcUsXLWdRNgyELMoUK8IzgCpNteiApGrUy2FybAc/8ACiKTnfM8+DLD1OvoimT9qyLDyKIHholxAGsmw91TV8PSYBLXOcdBmcCepg2CLwrghqnM85WNuYkADpuSdJ1PgsXvI19JfOnqWIFQnJZjb1KrzlYwedyeQtqg4/ilGzQ95pt0bSsXuOpqVevJvgncfhWPYGBkU23DBIE/mdBuVVnCtBhrQI3AuPM3CJxer9ump3zPRE4d1V4cWhjG/JTAgADd2/mbkwuh4fgC6NWsb853JNgxvUyb9fBCwlANpF0HNUdDejRoPOD7Ky4zxBuHok6inLWA/jqnVx+9F2zGb1tVvxZjxTy4enAe5svy6UqZ0Y3k50GeniqXhmF/1gBsy/mR/CpuFYh1SrUe8y9zpJO5P/C674fpg1H+IHoJ/wDsvL8uy49PxSfXXS4WgGsJOw+i80pYgV8e0zDe0sfA2XZ/HnE+xwuRp71U5fLdec8Mfle1w2IMrr8XH65d9a9DawU6tF7eeV3gXkOB6XVlxHChxaDuHM/6bt9swSeO2gWj3Ikj/qKseKPh9PlnJn1/ldccK5TFcGYDMFp5tt7aIbcE/wD82qB/c76khdNiqWbM2f1N5+So2U8QSYYxoGziSfMg/RZsal6/o+HwrQL9483XPug4vBsJkANcNHt7rh5jXwK2zFd7I9uR+35X/wBp59FlRriVZGbepUKGIMlrozCNNHDYj+E1mtKruJYdzQypu12U+D7D/uy+pTNSpIEaa+qIevWxqpUS7lMhZKRA5USUUhQKSn2CJTsjNgqYoqBQ0TmzBuaxEZsusbweSnSbWPysayNS454HPSPZO0sOjMaJINgIJ+gjfUWWO85mt83fwvguHskuLs7tXPNwL/cKzFwBENFwOv5ncz+y3SpyYa2BMx1j5nHc/tsi4gZRlF3bnkrjm3z0z3d8FMVWAEDVV3ZHL1eYHhz/AH9ER4lxHqeQ/wAo/DqWas2dGjMY0EaR00XVmTBoAqU27MLBHXMFy3xpiTUMA92k0SObnCST5R6rpe077qh0Dg48+64ExG9ly3xVUaw1ALuqxB2yZWiQd7hUac/wx+WoOv8Az/K6zB8Q7F5OzhI8rH6LiqdSHtPUek3XUcRpkU2OOzgJ8bfwuHzTy9Pw3/EH4uxXbMa7k4AeEGVTYRsBMcWcZpt2gmPHdCa23sfoV0+L/Vy+T/Z6Fh6wqYdtQAiYc4HQOkZi39MhysH1WVmZCYe21+YtmHMHdV3ww7tMNTDdHMdTcNId3gZ9RHiUX+ka+qGnR0EHe/LnYytuaVcPEEgGNxcHmPaUVleRMSPe/VVLHik8tccsuuejHc/IHzKee3KbSQ4Zht5ffNSbx+EZVbDh4HQg7EHmqwvfQ/3JdT2qi+X+8bK+pMa4CDqNPolajMpv/wArNh38U3E8ZTcyA8OzFsZTMw4G3hCM3Dw0DkAPZNt4ZSnM1oB3gR6gWW6lOESM2z1CLqSGWpp4KCWFICQnJgshCypA1NM0qiBTbKOKBVfTZ0YgCD+GJLjYAc9Z/lTwnfeSWxqWg6wQwAnqYKrH1C6mAYygEgaEuGmbwVlQxGVznay1ob11k+Gi4c71drpckWNatkhjLvOp5JXF1MjSBd34j4odExL3G5+7JHEVMxgneT1vp+y9Dng+EbF3XJEnwG3sjcLdlbUd0y+vj1KDU7rSRy8xaD9+CmwEUeUidzqenl6oSOGgwImxJ108Ov7LlfiCt2ZFOQQb5SA7JOuo7vkrzi+LNGg9wdlcYAI1nRsHy9jzXCOl0ucSSdSbmfFaibqUAalKLZnCeXzK5x+PPZtYRo5v7qpqCDTcNQ4exCseONApFw3Ij1XH5ZvUd/iuc0vxqD2ZGsGR0sR+6XCW7cveCRET9yp0HX+9l04mSRz6u3XQ/AWNc2u9mYwWPdkmz3NEi3l7LssULtqZbSM3TNcR+3kOa8vwWIdSqipTMPY4kFd7wfjjcUwtyBlQSXCe6ZLR3Rc37ttiEs0XiVKalTUz37CRoZ++idrd6k1w1EcvT23S2MMZS6QR3bWO1/2RcG6GvaSJBnxQEKNQgh4GUEgHl92Vg5jXCDuI9P2VThh8zTGs+HWNk3hq0QDFtP8AlNIIYWGNQla9YixCsqjMwPTqkazcwg6oYsIvxCh26hXYQb+qCXpwCvqoRqIb6iEHSrEZZinTqmBVcd0ClE3TgKm0qWHOp316pqkI/lLdqBrKE7Ek6Kwm8RVJtsOqjS+YaWvHhtKA42n72QW1I3nUnzEfVIWOJdZsfiN7zF09XrZWH+0RzsCZH/dHmeU1/DsM6q6/yNEkmwtpB8jfkEl8TcSawPa17HOcMsMIOXY3EjpbYBCc5xXjD8QWB0BgNmtEDxPMoH4Z/Uf2CBluPCf8J+lRmB+USTyWkTxxs0b3PvZM4+pNAb6GdilK5uXbaDwTeCo58O8Xm56SL+twufyfldOP2Kqk4eyZY2LpTCNkx5+isqjO7K0wDRGnWU3hsQ+i8VGWI16jl7KOFpyAm3MDkp1lLirMUwkNMgAun8LrARzCynUy1Dmm45amPFctwfGnDVDIljhDh9fZdiWCpTztLSGxlcLT4t23RQTzltR15v7HnunHMkktvcxoLKqxLiHyJ6+I+/dWGGxYJ1uAPHySRKVXY/cKVdk3PqPqFOowOH1CXeHN0uEApXp8rpGtRTdWq7l7JZ7idfZIKPpIlOgIRS2yFm6geaEmWA6KIJFrqVGi7WEY1mmzteYU1Cr3E6Sp0mFMZRtdTDLaJAD76KDWbc+XPknW4dxNhA0T2BwF5/KJE/m28VIWmezbAtka4nlJEOnpt5LznDUy45jzJPQff7rqsbxYEOosa4N/GXfMTMgGdp26lVVXC5GT+YadOqpEFgsH3HVDtp1O3pr6JxlCKXVwVrgcJNMDYN9zcn75KvfLe6dBoVoa5zEU+6eac+Hny17TOuviIui8Qwv4m6bquFGNCW7GN/FY6mtc9Z5Aw0B/QuI8iTCum0LQd1UmjaAQYVjg8flADwSOY1SNSpUXstE+CO2k7lBRhjaezj6LDjW7CfHT0UtQ/onOV/8ADIOWpQcIJh4P9skiFR9u89PBNte5oFQGHNPdPPn9VYFzjMKT3TqNDpI2kcwq2rScDOhCv+H8SbWaC4d6IQ8dhvG3nZUWqyjjCEcYpLOphCqA7BQGrYgJYmb7KAoudqsxdmn091IB1Nzjm25Jd1P1TVCrAATDmgicoPsUUln4xx6DYD6qLKUrdNgNkwBFlEuGuboU1huIQb2PP+UKoTIHOT5LVOgCY36qS9w3GGD5m+YP0Rq/E6X4S46GANxpJXOuwbhoi0aHMeik2KAe91RxGZxzHkFHiVPMbeE/QDkm6FOD3WyfAfVG7IA5nm2vRa0GMEyKYHQKtx1KDBTVTizBpJSGOxodf05oBLDXJB0JhAfw7lzPsnMJTv4XT4ppFrnKnDzqEfC4VrrOsVeDDoNXAyg7pYcKbFgoN4WQeX37BNQ9vMphmP2cFIuKVMfMfJR7UPdGgGgRX02uusOC3A9FLWjh3sOZumsK2wnGARDkHA1BGV2qliOHsddSNOqUjeyUr1KXP6pGrgY3jkk6uFdzKidr4poHIKoxOLzaaKbsA46lR/ofNB8BUK4Vph6yq6+Gy+KJQfAQjf8ATQdUWIFv+Ueo2Em590pOpT02PNGwtCDJuoPOinSqQpLnC0wYTDqDQqqhjIUcfxPu21Nv8oSfEeJNYS1ol2irxQqVO84+v8LWGaGDMRLz7f5RXY0/lSKG7BRq5RbhxyUxULvwlCfW5xbYfVLPk1TZbYb8kxTCrRiURuLRoyrilCmGAqvoVpT7HQEGAPOyTcGlSxNSDOxS/aCUoZ+DkSDBTfBqkktdqgU64TfDKUEuSoJjcDuLFV/9UWmHLoKhBCpOJUtSPPqjUHUxLXaQfNLud1Kq6zoKi3EFRixNUDUrbHz8o80gHApqhUhRbfh419Uk+nBVw50hAdSCym8Q8ylN1ixRONuxAJWliQyo5BB7wWLFE0Dr0sorFimawnun72SyxYoxgUwsWIJzClHdXK2sUKXe8nX7iyEsWLTJvCNHJWOFrG23QLFiKmnVSClsXUMrFiAqMUwFJ5VpYluCUhdMtW1iCMx9lNrli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th04.deviantart.net/fs70/PRE/i/2012/335/9/f/inmortal_goddess_of_victory__advanced_version__by_thebastardson-d5mpuw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21336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the men laughed at the man, he got really angry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medimanage.com/Images/men%20laug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76400"/>
            <a:ext cx="4114800" cy="2470517"/>
          </a:xfrm>
          <a:prstGeom prst="rect">
            <a:avLst/>
          </a:prstGeom>
          <a:noFill/>
        </p:spPr>
      </p:pic>
      <p:pic>
        <p:nvPicPr>
          <p:cNvPr id="1030" name="Picture 6" descr="http://www.johnbarrettblog.com/wp-content/uploads/2013/11/bigstock-portrait-of-young-angry-man-5206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551249" cy="246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man started breathing around in circles, and that’s when the tornado formed.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12" name="Picture 8" descr="http://cbsdenver.files.wordpress.com/2013/06/dia-tornado-from-nick-bender-okc-cbs-meteorologist.jpg?w=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199"/>
            <a:ext cx="4343400" cy="4726641"/>
          </a:xfrm>
          <a:prstGeom prst="rect">
            <a:avLst/>
          </a:prstGeom>
          <a:noFill/>
        </p:spPr>
      </p:pic>
      <p:pic>
        <p:nvPicPr>
          <p:cNvPr id="21514" name="Picture 10" descr="http://www.smartsuburbansurvival.com/wp-content/uploads/2013/05/tornado_on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63061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</TotalTime>
  <Words>199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The Man and the Tornado</vt:lpstr>
      <vt:lpstr>Slide 2</vt:lpstr>
      <vt:lpstr>Slide 3</vt:lpstr>
      <vt:lpstr>Slide 4</vt:lpstr>
      <vt:lpstr>Slide 5</vt:lpstr>
      <vt:lpstr>Slide 6</vt:lpstr>
      <vt:lpstr>Slide 7</vt:lpstr>
      <vt:lpstr>When the men laughed at the man, he got really angry</vt:lpstr>
      <vt:lpstr>The man started breathing around in circles, and that’s when the tornado formed.</vt:lpstr>
      <vt:lpstr>From that point on, the tornado was created every time the man got angry.</vt:lpstr>
      <vt:lpstr>When the man sent the tornado to earth, the men on earth would run to take shelter.</vt:lpstr>
      <vt:lpstr>When the man is inside the barn, parts of the roof come flying off.</vt:lpstr>
      <vt:lpstr>After the barn is swept away, the man gets caught inside the funnel spinning around in circles</vt:lpstr>
      <vt:lpstr>And because of this, everybody is scared of tornadoes</vt:lpstr>
    </vt:vector>
  </TitlesOfParts>
  <Company>Red Bank Regional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 and the Tornado</dc:title>
  <dc:creator>mpeccatiello15</dc:creator>
  <cp:lastModifiedBy>mpeccatiello15</cp:lastModifiedBy>
  <cp:revision>8</cp:revision>
  <dcterms:created xsi:type="dcterms:W3CDTF">2014-10-16T12:35:30Z</dcterms:created>
  <dcterms:modified xsi:type="dcterms:W3CDTF">2014-10-20T12:46:06Z</dcterms:modified>
</cp:coreProperties>
</file>