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50537F-7B63-408B-B38C-9BCD992351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91A452-2810-46F5-94DB-7215FFBB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//upload.wikimedia.org/wikipedia/commons/e/e5/Boxroo1.jpg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ombiesurvivalcrew.com/2013/08/survival-school-finding-shel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carolasimmons.com/dataviewer.asp?keyvalue=44562&amp;subkeyvalue=1311971&amp;page=WorksDeta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Sandstorm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Jose Segura </a:t>
            </a:r>
            <a:endParaRPr lang="en-US" dirty="0"/>
          </a:p>
        </p:txBody>
      </p:sp>
      <p:pic>
        <p:nvPicPr>
          <p:cNvPr id="19458" name="Picture 2" descr="http://i.ytimg.com/vi/hsSYde4sdqw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3733800" cy="260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Connor and Jack </a:t>
            </a:r>
          </a:p>
          <a:p>
            <a:r>
              <a:rPr lang="en-US" dirty="0" smtClean="0"/>
              <a:t>Connor – Good </a:t>
            </a:r>
          </a:p>
          <a:p>
            <a:r>
              <a:rPr lang="en-US" dirty="0" smtClean="0"/>
              <a:t>Jack – Nefarious </a:t>
            </a:r>
          </a:p>
          <a:p>
            <a:r>
              <a:rPr lang="en-US" dirty="0" smtClean="0"/>
              <a:t>The setting takes place in a desert in Australia </a:t>
            </a:r>
          </a:p>
          <a:p>
            <a:r>
              <a:rPr lang="en-US" dirty="0" smtClean="0"/>
              <a:t>The temperature was in the near 100 degrees  </a:t>
            </a:r>
            <a:endParaRPr lang="en-US" dirty="0"/>
          </a:p>
        </p:txBody>
      </p:sp>
      <p:pic>
        <p:nvPicPr>
          <p:cNvPr id="18434" name="Picture 2" descr="http://www.australian-information-stories.com/images/Climate-outback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3733800" cy="1752600"/>
          </a:xfrm>
          <a:prstGeom prst="rect">
            <a:avLst/>
          </a:prstGeom>
          <a:noFill/>
        </p:spPr>
      </p:pic>
      <p:pic>
        <p:nvPicPr>
          <p:cNvPr id="6146" name="Picture 2" descr="How to draw people - one variation of a pers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314825"/>
            <a:ext cx="1828800" cy="2543175"/>
          </a:xfrm>
          <a:prstGeom prst="rect">
            <a:avLst/>
          </a:prstGeom>
          <a:noFill/>
        </p:spPr>
      </p:pic>
      <p:pic>
        <p:nvPicPr>
          <p:cNvPr id="6148" name="Picture 4" descr="How to draw people - another variation of a pers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314825"/>
            <a:ext cx="16764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Connor wants to save the humans from the sandstorm  </a:t>
            </a:r>
          </a:p>
          <a:p>
            <a:r>
              <a:rPr lang="en-US" dirty="0" smtClean="0"/>
              <a:t>Jack wants to hurt the humans in the storm to destroy the crops    </a:t>
            </a:r>
            <a:endParaRPr lang="en-US" dirty="0"/>
          </a:p>
        </p:txBody>
      </p:sp>
      <p:pic>
        <p:nvPicPr>
          <p:cNvPr id="17410" name="Picture 2" descr="http://stuckincustoms.smugmug.com/Portfolio/i-9CWPzXw/0/900x603/Man%20Before%20Firefire-900x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0"/>
            <a:ext cx="3184478" cy="2133600"/>
          </a:xfrm>
          <a:prstGeom prst="rect">
            <a:avLst/>
          </a:prstGeom>
          <a:noFill/>
        </p:spPr>
      </p:pic>
      <p:pic>
        <p:nvPicPr>
          <p:cNvPr id="17412" name="Picture 4" descr="http://feww.files.wordpress.com/2012/11/sandstorm-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Connor wants the sandstorm to go the opposite way </a:t>
            </a:r>
          </a:p>
          <a:p>
            <a:r>
              <a:rPr lang="en-US" dirty="0" smtClean="0"/>
              <a:t>Jack wants the sandstorm to go towards the humans  </a:t>
            </a:r>
            <a:endParaRPr lang="en-US" dirty="0"/>
          </a:p>
        </p:txBody>
      </p:sp>
      <p:pic>
        <p:nvPicPr>
          <p:cNvPr id="4098" name="Picture 2" descr="sandstorm 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4270255" cy="2780410"/>
          </a:xfrm>
          <a:prstGeom prst="rect">
            <a:avLst/>
          </a:prstGeom>
          <a:noFill/>
        </p:spPr>
      </p:pic>
      <p:pic>
        <p:nvPicPr>
          <p:cNvPr id="4100" name="Picture 4" descr="https://hubertdafrique.files.wordpress.com/2013/02/desert-w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733319" cy="2800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Connor and Jack decide to fight with boxing gloves to see who will control the sandstorm so the loser leaves town </a:t>
            </a:r>
          </a:p>
          <a:p>
            <a:r>
              <a:rPr lang="en-US" dirty="0" smtClean="0"/>
              <a:t>Jack was making the first move to Connor, Connor punched him but Jack ducked so he punched Connor and finally, he gave him the knockout punch </a:t>
            </a:r>
            <a:endParaRPr lang="en-US" dirty="0"/>
          </a:p>
        </p:txBody>
      </p:sp>
      <p:pic>
        <p:nvPicPr>
          <p:cNvPr id="3074" name="Picture 2" descr="Knockout Punch - stock vec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636389"/>
            <a:ext cx="3124200" cy="2221611"/>
          </a:xfrm>
          <a:prstGeom prst="rect">
            <a:avLst/>
          </a:prstGeom>
          <a:noFill/>
        </p:spPr>
      </p:pic>
      <p:pic>
        <p:nvPicPr>
          <p:cNvPr id="3076" name="Picture 4" descr="Leaving town forever by Areyouonfirey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728377"/>
            <a:ext cx="2057400" cy="1950015"/>
          </a:xfrm>
          <a:prstGeom prst="rect">
            <a:avLst/>
          </a:prstGeom>
          <a:noFill/>
        </p:spPr>
      </p:pic>
      <p:pic>
        <p:nvPicPr>
          <p:cNvPr id="5" name="Picture 4" descr="File:Boxroo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725" y="4295774"/>
            <a:ext cx="2581275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Jack has the power to control the sandstorm </a:t>
            </a:r>
          </a:p>
          <a:p>
            <a:r>
              <a:rPr lang="en-US" dirty="0" smtClean="0"/>
              <a:t>He makes the storm to destroy the crops and blow the humans away </a:t>
            </a:r>
          </a:p>
          <a:p>
            <a:r>
              <a:rPr lang="en-US" dirty="0" smtClean="0"/>
              <a:t>He does this by stomping on the ground with his feet </a:t>
            </a:r>
            <a:endParaRPr lang="en-US" dirty="0"/>
          </a:p>
        </p:txBody>
      </p:sp>
      <p:pic>
        <p:nvPicPr>
          <p:cNvPr id="2050" name="Picture 2" descr="Fig.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343400"/>
            <a:ext cx="3733800" cy="2217877"/>
          </a:xfrm>
          <a:prstGeom prst="rect">
            <a:avLst/>
          </a:prstGeom>
          <a:noFill/>
        </p:spPr>
      </p:pic>
      <p:pic>
        <p:nvPicPr>
          <p:cNvPr id="2052" name="Picture 4" descr="Fig. 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43400"/>
            <a:ext cx="3657600" cy="22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know that they have to hide from a sandstorm when it is coming towards you </a:t>
            </a:r>
          </a:p>
          <a:p>
            <a:r>
              <a:rPr lang="en-US" dirty="0" smtClean="0"/>
              <a:t>They can find shelter or hide inside a tent </a:t>
            </a:r>
            <a:endParaRPr lang="en-US" dirty="0"/>
          </a:p>
        </p:txBody>
      </p:sp>
      <p:pic>
        <p:nvPicPr>
          <p:cNvPr id="1026" name="Picture 2" descr="00small63649790">
            <a:hlinkClick r:id="rId2" tooltip="Survival School: Finding Shelt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3886200" cy="2914650"/>
          </a:xfrm>
          <a:prstGeom prst="rect">
            <a:avLst/>
          </a:prstGeom>
          <a:noFill/>
        </p:spPr>
      </p:pic>
      <p:pic>
        <p:nvPicPr>
          <p:cNvPr id="1028" name="Picture 4" descr="Finding Shelter by Carol A. Simmons Watercolor ~ 8&quot; x 10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00400"/>
            <a:ext cx="3615811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186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Sandstorm </vt:lpstr>
      <vt:lpstr>Exposition </vt:lpstr>
      <vt:lpstr>Conflict </vt:lpstr>
      <vt:lpstr>Rising Action </vt:lpstr>
      <vt:lpstr>Climax </vt:lpstr>
      <vt:lpstr>Falling Action </vt:lpstr>
      <vt:lpstr>Resolution </vt:lpstr>
    </vt:vector>
  </TitlesOfParts>
  <Company>Red Bank Regional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Sandstorm </dc:title>
  <dc:creator>jsegura16</dc:creator>
  <cp:lastModifiedBy>jsegura16</cp:lastModifiedBy>
  <cp:revision>12</cp:revision>
  <dcterms:created xsi:type="dcterms:W3CDTF">2014-10-13T12:13:20Z</dcterms:created>
  <dcterms:modified xsi:type="dcterms:W3CDTF">2014-10-20T12:44:05Z</dcterms:modified>
</cp:coreProperties>
</file>