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4" autoAdjust="0"/>
  </p:normalViewPr>
  <p:slideViewPr>
    <p:cSldViewPr>
      <p:cViewPr>
        <p:scale>
          <a:sx n="80" d="100"/>
          <a:sy n="80" d="100"/>
        </p:scale>
        <p:origin x="30" y="-144"/>
      </p:cViewPr>
      <p:guideLst>
        <p:guide orient="horz" pos="2160"/>
        <p:guide pos="2880"/>
      </p:guideLst>
    </p:cSldViewPr>
  </p:slideViewPr>
  <p:outlineViewPr>
    <p:cViewPr>
      <p:scale>
        <a:sx n="33" d="100"/>
        <a:sy n="33" d="100"/>
      </p:scale>
      <p:origin x="48" y="6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B5377-4C0C-43F8-A061-0F58F9C358EE}"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B243-242A-4CDC-9873-59C743614B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B5377-4C0C-43F8-A061-0F58F9C358EE}"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B243-242A-4CDC-9873-59C743614B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6.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moceikis16\Desktop\Dinosaurs_intertitle.jpg"/>
          <p:cNvPicPr>
            <a:picLocks noChangeAspect="1" noChangeArrowheads="1"/>
          </p:cNvPicPr>
          <p:nvPr/>
        </p:nvPicPr>
        <p:blipFill>
          <a:blip r:embed="rId2" cstate="print"/>
          <a:srcRect/>
          <a:stretch>
            <a:fillRect/>
          </a:stretch>
        </p:blipFill>
        <p:spPr bwMode="auto">
          <a:xfrm>
            <a:off x="0" y="0"/>
            <a:ext cx="9144000" cy="7024255"/>
          </a:xfrm>
          <a:prstGeom prst="rect">
            <a:avLst/>
          </a:prstGeom>
          <a:noFill/>
        </p:spPr>
      </p:pic>
      <p:sp>
        <p:nvSpPr>
          <p:cNvPr id="2" name="Title 1"/>
          <p:cNvSpPr>
            <a:spLocks noGrp="1"/>
          </p:cNvSpPr>
          <p:nvPr>
            <p:ph type="ctrTitle"/>
          </p:nvPr>
        </p:nvSpPr>
        <p:spPr>
          <a:xfrm>
            <a:off x="-990600" y="0"/>
            <a:ext cx="7772400" cy="1470025"/>
          </a:xfrm>
        </p:spPr>
        <p:txBody>
          <a:bodyPr>
            <a:normAutofit/>
          </a:bodyPr>
          <a:lstStyle/>
          <a:p>
            <a:r>
              <a:rPr lang="en-US" sz="6600" b="1" dirty="0" smtClean="0">
                <a:solidFill>
                  <a:schemeClr val="accent2">
                    <a:lumMod val="75000"/>
                  </a:schemeClr>
                </a:solidFill>
                <a:latin typeface="Impact" pitchFamily="34" charset="0"/>
              </a:rPr>
              <a:t>THE MYTH ON</a:t>
            </a:r>
            <a:endParaRPr lang="en-US" sz="6600" b="1" dirty="0">
              <a:solidFill>
                <a:schemeClr val="accent2">
                  <a:lumMod val="75000"/>
                </a:schemeClr>
              </a:solidFill>
              <a:latin typeface="Impact" pitchFamily="34" charset="0"/>
            </a:endParaRPr>
          </a:p>
        </p:txBody>
      </p:sp>
      <p:pic>
        <p:nvPicPr>
          <p:cNvPr id="3075" name="Picture 3" descr="C:\Users\jmoceikis16\Desktop\LFMlGEp8.jpeg"/>
          <p:cNvPicPr>
            <a:picLocks noChangeAspect="1" noChangeArrowheads="1"/>
          </p:cNvPicPr>
          <p:nvPr/>
        </p:nvPicPr>
        <p:blipFill>
          <a:blip r:embed="rId3" cstate="print">
            <a:clrChange>
              <a:clrFrom>
                <a:srgbClr val="D5D4C0"/>
              </a:clrFrom>
              <a:clrTo>
                <a:srgbClr val="D5D4C0">
                  <a:alpha val="0"/>
                </a:srgbClr>
              </a:clrTo>
            </a:clrChange>
          </a:blip>
          <a:srcRect/>
          <a:stretch>
            <a:fillRect/>
          </a:stretch>
        </p:blipFill>
        <p:spPr bwMode="auto">
          <a:xfrm>
            <a:off x="4191000" y="1295400"/>
            <a:ext cx="1371600"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moceikis16\Desktop\images.jpg"/>
          <p:cNvPicPr>
            <a:picLocks noChangeAspect="1" noChangeArrowheads="1"/>
          </p:cNvPicPr>
          <p:nvPr/>
        </p:nvPicPr>
        <p:blipFill>
          <a:blip r:embed="rId2" cstate="print"/>
          <a:srcRect/>
          <a:stretch>
            <a:fillRect/>
          </a:stretch>
        </p:blipFill>
        <p:spPr bwMode="auto">
          <a:xfrm>
            <a:off x="-631234" y="0"/>
            <a:ext cx="9775234" cy="7321990"/>
          </a:xfrm>
          <a:prstGeom prst="rect">
            <a:avLst/>
          </a:prstGeom>
          <a:noFill/>
        </p:spPr>
      </p:pic>
      <p:sp>
        <p:nvSpPr>
          <p:cNvPr id="4" name="Text Placeholder 3"/>
          <p:cNvSpPr>
            <a:spLocks noGrp="1"/>
          </p:cNvSpPr>
          <p:nvPr>
            <p:ph type="body" sz="half" idx="2"/>
          </p:nvPr>
        </p:nvSpPr>
        <p:spPr>
          <a:xfrm>
            <a:off x="3810000" y="4876800"/>
            <a:ext cx="5334000" cy="3124200"/>
          </a:xfrm>
        </p:spPr>
        <p:txBody>
          <a:bodyPr>
            <a:normAutofit/>
          </a:bodyPr>
          <a:lstStyle/>
          <a:p>
            <a:r>
              <a:rPr lang="en-US" sz="2000" b="1" dirty="0">
                <a:latin typeface="Aharoni" pitchFamily="2" charset="-79"/>
                <a:cs typeface="Aharoni" pitchFamily="2" charset="-79"/>
              </a:rPr>
              <a:t>The great Emperor alien of space, Jose, wanted to experiment with a new life form “dinosaurs.” Jose is your stereotypical alien. He is green, eight feet tall, has a big oval head and thin, tall body. </a:t>
            </a:r>
          </a:p>
        </p:txBody>
      </p:sp>
      <p:pic>
        <p:nvPicPr>
          <p:cNvPr id="2050" name="Picture 2" descr="C:\Users\jmoceikis16\AppData\Local\Microsoft\Windows\Temporary Internet Files\Content.IE5\L2PIMFOW\MC900326158[1].wmf"/>
          <p:cNvPicPr>
            <a:picLocks noChangeAspect="1" noChangeArrowheads="1"/>
          </p:cNvPicPr>
          <p:nvPr/>
        </p:nvPicPr>
        <p:blipFill>
          <a:blip r:embed="rId3" cstate="print"/>
          <a:srcRect/>
          <a:stretch>
            <a:fillRect/>
          </a:stretch>
        </p:blipFill>
        <p:spPr bwMode="auto">
          <a:xfrm rot="1596139">
            <a:off x="5186178" y="1338967"/>
            <a:ext cx="3548141" cy="2668587"/>
          </a:xfrm>
          <a:prstGeom prst="rect">
            <a:avLst/>
          </a:prstGeom>
          <a:noFill/>
        </p:spPr>
      </p:pic>
      <p:pic>
        <p:nvPicPr>
          <p:cNvPr id="2" name="Picture 2" descr="C:\Users\jmoceikis16\Desktop\images.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457200" y="609600"/>
            <a:ext cx="1675356" cy="6798547"/>
          </a:xfrm>
          <a:prstGeom prst="rect">
            <a:avLst/>
          </a:prstGeom>
          <a:noFill/>
        </p:spPr>
      </p:pic>
      <p:sp>
        <p:nvSpPr>
          <p:cNvPr id="8" name="TextBox 7"/>
          <p:cNvSpPr txBox="1"/>
          <p:nvPr/>
        </p:nvSpPr>
        <p:spPr>
          <a:xfrm>
            <a:off x="304800" y="2743200"/>
            <a:ext cx="685800" cy="230832"/>
          </a:xfrm>
          <a:prstGeom prst="rect">
            <a:avLst/>
          </a:prstGeom>
          <a:noFill/>
        </p:spPr>
        <p:txBody>
          <a:bodyPr wrap="square" rtlCol="0">
            <a:spAutoFit/>
          </a:bodyPr>
          <a:lstStyle/>
          <a:p>
            <a:r>
              <a:rPr lang="en-US" sz="900" b="1" dirty="0" smtClean="0"/>
              <a:t>José</a:t>
            </a:r>
            <a:endParaRPr lang="en-US" sz="900" b="1" dirty="0"/>
          </a:p>
        </p:txBody>
      </p:sp>
      <p:pic>
        <p:nvPicPr>
          <p:cNvPr id="4098" name="Picture 2" descr="C:\Users\jmoceikis16\Desktop\LFMlGEp8.jpeg"/>
          <p:cNvPicPr>
            <a:picLocks noChangeAspect="1" noChangeArrowheads="1"/>
          </p:cNvPicPr>
          <p:nvPr/>
        </p:nvPicPr>
        <p:blipFill>
          <a:blip r:embed="rId5" cstate="print">
            <a:clrChange>
              <a:clrFrom>
                <a:srgbClr val="DEDBC8"/>
              </a:clrFrom>
              <a:clrTo>
                <a:srgbClr val="DEDBC8">
                  <a:alpha val="0"/>
                </a:srgbClr>
              </a:clrTo>
            </a:clrChange>
          </a:blip>
          <a:srcRect/>
          <a:stretch>
            <a:fillRect/>
          </a:stretch>
        </p:blipFill>
        <p:spPr bwMode="auto">
          <a:xfrm>
            <a:off x="8229600" y="4114800"/>
            <a:ext cx="914400" cy="65492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jmoceikis16\Desktop\200.gif"/>
          <p:cNvPicPr>
            <a:picLocks noChangeAspect="1" noChangeArrowheads="1" noCrop="1"/>
          </p:cNvPicPr>
          <p:nvPr/>
        </p:nvPicPr>
        <p:blipFill>
          <a:blip r:embed="rId2" cstate="print"/>
          <a:srcRect/>
          <a:stretch>
            <a:fillRect/>
          </a:stretch>
        </p:blipFill>
        <p:spPr bwMode="auto">
          <a:xfrm>
            <a:off x="0" y="-457200"/>
            <a:ext cx="9296400" cy="7924800"/>
          </a:xfrm>
          <a:prstGeom prst="rect">
            <a:avLst/>
          </a:prstGeom>
          <a:noFill/>
        </p:spPr>
      </p:pic>
      <p:pic>
        <p:nvPicPr>
          <p:cNvPr id="1034" name="Picture 10" descr="C:\Users\jmoceikis16\Desktop\spaceship.jpg"/>
          <p:cNvPicPr>
            <a:picLocks noChangeAspect="1" noChangeArrowheads="1"/>
          </p:cNvPicPr>
          <p:nvPr/>
        </p:nvPicPr>
        <p:blipFill>
          <a:blip r:embed="rId3" cstate="print">
            <a:clrChange>
              <a:clrFrom>
                <a:srgbClr val="0D0C08"/>
              </a:clrFrom>
              <a:clrTo>
                <a:srgbClr val="0D0C08">
                  <a:alpha val="0"/>
                </a:srgbClr>
              </a:clrTo>
            </a:clrChange>
          </a:blip>
          <a:srcRect l="6627" t="16485" b="14280"/>
          <a:stretch>
            <a:fillRect/>
          </a:stretch>
        </p:blipFill>
        <p:spPr bwMode="auto">
          <a:xfrm>
            <a:off x="5922963" y="4495800"/>
            <a:ext cx="3221037" cy="1600200"/>
          </a:xfrm>
          <a:prstGeom prst="rect">
            <a:avLst/>
          </a:prstGeom>
        </p:spPr>
      </p:pic>
      <p:sp>
        <p:nvSpPr>
          <p:cNvPr id="4" name="Text Placeholder 3"/>
          <p:cNvSpPr>
            <a:spLocks noGrp="1"/>
          </p:cNvSpPr>
          <p:nvPr>
            <p:ph type="body" sz="half" idx="2"/>
          </p:nvPr>
        </p:nvSpPr>
        <p:spPr>
          <a:xfrm>
            <a:off x="381000" y="381000"/>
            <a:ext cx="7543800" cy="3962400"/>
          </a:xfrm>
        </p:spPr>
        <p:txBody>
          <a:bodyPr anchor="b">
            <a:noAutofit/>
          </a:bodyPr>
          <a:lstStyle/>
          <a:p>
            <a:r>
              <a:rPr lang="en-US" sz="2400" dirty="0">
                <a:solidFill>
                  <a:schemeClr val="bg1"/>
                </a:solidFill>
                <a:latin typeface="Aharoni" pitchFamily="2" charset="-79"/>
                <a:cs typeface="Aharoni" pitchFamily="2" charset="-79"/>
              </a:rPr>
              <a:t>His space empire is mostly a bunch of space stations orbiting the Milky Way galaxy. They look like the death star from Star Wars, but most of them are just Earth-like planets. He didn't know what the dinosaurs were capable of so he traveled the Milky Way galaxy looking for a planet that the dinosaurs would be able to survive on. He found a planet </a:t>
            </a:r>
            <a:r>
              <a:rPr lang="en-US" sz="2400" dirty="0" smtClean="0">
                <a:solidFill>
                  <a:schemeClr val="bg1"/>
                </a:solidFill>
                <a:latin typeface="Aharoni" pitchFamily="2" charset="-79"/>
                <a:cs typeface="Aharoni" pitchFamily="2" charset="-79"/>
              </a:rPr>
              <a:t>that looked </a:t>
            </a:r>
            <a:r>
              <a:rPr lang="en-US" sz="2400" dirty="0">
                <a:solidFill>
                  <a:schemeClr val="bg1"/>
                </a:solidFill>
                <a:latin typeface="Aharoni" pitchFamily="2" charset="-79"/>
                <a:cs typeface="Aharoni" pitchFamily="2" charset="-79"/>
              </a:rPr>
              <a:t>kind of like his home planet so he decided to create the dinosaurs there.</a:t>
            </a:r>
          </a:p>
        </p:txBody>
      </p:sp>
      <p:pic>
        <p:nvPicPr>
          <p:cNvPr id="1035" name="Picture 11" descr="C:\Users\jmoceikis16\Desktop\article-2091593-0D7D802A00000578-822_468x301.jpg"/>
          <p:cNvPicPr>
            <a:picLocks noChangeAspect="1" noChangeArrowheads="1"/>
          </p:cNvPicPr>
          <p:nvPr/>
        </p:nvPicPr>
        <p:blipFill>
          <a:blip r:embed="rId4" cstate="print"/>
          <a:srcRect l="20000" r="20000"/>
          <a:stretch>
            <a:fillRect/>
          </a:stretch>
        </p:blipFill>
        <p:spPr bwMode="auto">
          <a:xfrm>
            <a:off x="228600" y="4318000"/>
            <a:ext cx="2286000" cy="25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C:\Users\jmoceikis16\Desktop\LFMlGEp8.jpeg"/>
          <p:cNvPicPr>
            <a:picLocks noChangeAspect="1" noChangeArrowheads="1"/>
          </p:cNvPicPr>
          <p:nvPr/>
        </p:nvPicPr>
        <p:blipFill>
          <a:blip r:embed="rId5" cstate="print">
            <a:clrChange>
              <a:clrFrom>
                <a:srgbClr val="C4BFAC"/>
              </a:clrFrom>
              <a:clrTo>
                <a:srgbClr val="C4BFAC">
                  <a:alpha val="0"/>
                </a:srgbClr>
              </a:clrTo>
            </a:clrChange>
          </a:blip>
          <a:srcRect/>
          <a:stretch>
            <a:fillRect/>
          </a:stretch>
        </p:blipFill>
        <p:spPr bwMode="auto">
          <a:xfrm>
            <a:off x="7239000" y="4876800"/>
            <a:ext cx="381000" cy="381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oceikis16\Desktop\dinosaurs-wallpaper-4(1).jpg"/>
          <p:cNvPicPr>
            <a:picLocks noChangeAspect="1" noChangeArrowheads="1"/>
          </p:cNvPicPr>
          <p:nvPr/>
        </p:nvPicPr>
        <p:blipFill>
          <a:blip r:embed="rId2" cstate="print"/>
          <a:srcRect/>
          <a:stretch>
            <a:fillRect/>
          </a:stretch>
        </p:blipFill>
        <p:spPr bwMode="auto">
          <a:xfrm>
            <a:off x="-685800" y="0"/>
            <a:ext cx="11201400" cy="7000875"/>
          </a:xfrm>
          <a:prstGeom prst="rect">
            <a:avLst/>
          </a:prstGeom>
          <a:noFill/>
        </p:spPr>
      </p:pic>
      <p:pic>
        <p:nvPicPr>
          <p:cNvPr id="1028" name="Picture 4" descr="C:\Users\jmoceikis16\Desktop\LFMlGEp8.jpeg"/>
          <p:cNvPicPr>
            <a:picLocks noChangeAspect="1" noChangeArrowheads="1"/>
          </p:cNvPicPr>
          <p:nvPr/>
        </p:nvPicPr>
        <p:blipFill>
          <a:blip r:embed="rId3" cstate="print"/>
          <a:srcRect/>
          <a:stretch>
            <a:fillRect/>
          </a:stretch>
        </p:blipFill>
        <p:spPr bwMode="auto">
          <a:xfrm>
            <a:off x="5791200" y="3429000"/>
            <a:ext cx="533401" cy="533401"/>
          </a:xfrm>
          <a:prstGeom prst="rect">
            <a:avLst/>
          </a:prstGeom>
          <a:noFill/>
        </p:spPr>
      </p:pic>
      <p:sp>
        <p:nvSpPr>
          <p:cNvPr id="4" name="Text Placeholder 3"/>
          <p:cNvSpPr>
            <a:spLocks noGrp="1"/>
          </p:cNvSpPr>
          <p:nvPr>
            <p:ph type="body" sz="half" idx="2"/>
          </p:nvPr>
        </p:nvSpPr>
        <p:spPr>
          <a:xfrm>
            <a:off x="0" y="381000"/>
            <a:ext cx="7696200" cy="5943600"/>
          </a:xfrm>
        </p:spPr>
        <p:txBody>
          <a:bodyPr>
            <a:normAutofit/>
          </a:bodyPr>
          <a:lstStyle/>
          <a:p>
            <a:r>
              <a:rPr lang="en-US" sz="3200" b="1" dirty="0" smtClean="0">
                <a:solidFill>
                  <a:schemeClr val="tx2">
                    <a:lumMod val="60000"/>
                    <a:lumOff val="40000"/>
                  </a:schemeClr>
                </a:solidFill>
                <a:latin typeface="Aharoni" pitchFamily="2" charset="-79"/>
                <a:cs typeface="Aharoni" pitchFamily="2" charset="-79"/>
              </a:rPr>
              <a:t>After he created the first dinosaurs on Earth, most of them died out because they had nothing to eat, so they would just eat each other. He ended creating two types of species called carnivores and herbivores, therefore, they would balance each other out. The herbivores would eat the trees and the carnivores would eat the herbivores.</a:t>
            </a:r>
          </a:p>
          <a:p>
            <a:endParaRPr lang="en-US" dirty="0"/>
          </a:p>
        </p:txBody>
      </p:sp>
      <p:pic>
        <p:nvPicPr>
          <p:cNvPr id="1027" name="Picture 3" descr="C:\Users\jmoceikis16\Desktop\thCA6HL2OC.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4800" y="2057400"/>
            <a:ext cx="5581650" cy="41118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moceikis16\Desktop\spacerock_shutterstock-100024859-orig.jpg"/>
          <p:cNvPicPr>
            <a:picLocks noChangeAspect="1" noChangeArrowheads="1"/>
          </p:cNvPicPr>
          <p:nvPr/>
        </p:nvPicPr>
        <p:blipFill>
          <a:blip r:embed="rId2" cstate="print"/>
          <a:srcRect/>
          <a:stretch>
            <a:fillRect/>
          </a:stretch>
        </p:blipFill>
        <p:spPr bwMode="auto">
          <a:xfrm>
            <a:off x="-1349075" y="0"/>
            <a:ext cx="10950275" cy="6920886"/>
          </a:xfrm>
          <a:prstGeom prst="rect">
            <a:avLst/>
          </a:prstGeom>
          <a:noFill/>
        </p:spPr>
      </p:pic>
      <p:sp>
        <p:nvSpPr>
          <p:cNvPr id="4" name="Text Placeholder 3"/>
          <p:cNvSpPr>
            <a:spLocks noGrp="1"/>
          </p:cNvSpPr>
          <p:nvPr>
            <p:ph type="body" sz="half" idx="2"/>
          </p:nvPr>
        </p:nvSpPr>
        <p:spPr>
          <a:xfrm>
            <a:off x="0" y="0"/>
            <a:ext cx="9144000" cy="3429000"/>
          </a:xfrm>
        </p:spPr>
        <p:txBody>
          <a:bodyPr>
            <a:noAutofit/>
          </a:bodyPr>
          <a:lstStyle/>
          <a:p>
            <a:r>
              <a:rPr lang="en-US" sz="3200" dirty="0" smtClean="0">
                <a:solidFill>
                  <a:schemeClr val="bg1"/>
                </a:solidFill>
              </a:rPr>
              <a:t> He lets them evolve for over 120 million years and he is not satisfied by the dinosaurs progress in evolution. He wanted more so he killed off all of the dinosaurs by launching a giant rock filled with minerals or single-celled organisms that started a new age of creatures on Earth. A couple million years go by and humans evolve.</a:t>
            </a:r>
            <a:endParaRPr lang="en-US" sz="3200" dirty="0">
              <a:solidFill>
                <a:schemeClr val="bg1"/>
              </a:solidFill>
            </a:endParaRPr>
          </a:p>
        </p:txBody>
      </p:sp>
      <p:pic>
        <p:nvPicPr>
          <p:cNvPr id="2051" name="Picture 3" descr="C:\Users\jmoceikis16\Desktop\imgres.jpg"/>
          <p:cNvPicPr>
            <a:picLocks noChangeAspect="1" noChangeArrowheads="1"/>
          </p:cNvPicPr>
          <p:nvPr/>
        </p:nvPicPr>
        <p:blipFill>
          <a:blip r:embed="rId3" cstate="print">
            <a:clrChange>
              <a:clrFrom>
                <a:srgbClr val="314A20"/>
              </a:clrFrom>
              <a:clrTo>
                <a:srgbClr val="314A20">
                  <a:alpha val="0"/>
                </a:srgbClr>
              </a:clrTo>
            </a:clrChange>
          </a:blip>
          <a:srcRect/>
          <a:stretch>
            <a:fillRect/>
          </a:stretch>
        </p:blipFill>
        <p:spPr bwMode="auto">
          <a:xfrm>
            <a:off x="-381000" y="4724400"/>
            <a:ext cx="4425950" cy="2486821"/>
          </a:xfrm>
          <a:prstGeom prst="rect">
            <a:avLst/>
          </a:prstGeom>
          <a:ln>
            <a:noFill/>
          </a:ln>
          <a:effectLst>
            <a:softEdge rad="112500"/>
          </a:effectLst>
        </p:spPr>
      </p:pic>
      <p:pic>
        <p:nvPicPr>
          <p:cNvPr id="2052" name="Picture 4" descr="C:\Users\jmoceikis16\Desktop\LFMlGEp8.jpeg"/>
          <p:cNvPicPr>
            <a:picLocks noChangeAspect="1" noChangeArrowheads="1"/>
          </p:cNvPicPr>
          <p:nvPr/>
        </p:nvPicPr>
        <p:blipFill>
          <a:blip r:embed="rId4" cstate="print">
            <a:clrChange>
              <a:clrFrom>
                <a:srgbClr val="C0BEA9"/>
              </a:clrFrom>
              <a:clrTo>
                <a:srgbClr val="C0BEA9">
                  <a:alpha val="0"/>
                </a:srgbClr>
              </a:clrTo>
            </a:clrChange>
          </a:blip>
          <a:srcRect/>
          <a:stretch>
            <a:fillRect/>
          </a:stretch>
        </p:blipFill>
        <p:spPr bwMode="auto">
          <a:xfrm>
            <a:off x="3352800" y="3200400"/>
            <a:ext cx="381000" cy="381000"/>
          </a:xfrm>
          <a:prstGeom prst="rect">
            <a:avLst/>
          </a:prstGeom>
          <a:noFill/>
        </p:spPr>
      </p:pic>
      <p:pic>
        <p:nvPicPr>
          <p:cNvPr id="2053" name="Picture 5" descr="C:\Users\jmoceikis16\Desktop\200.gif"/>
          <p:cNvPicPr>
            <a:picLocks noChangeAspect="1" noChangeArrowheads="1" noCrop="1"/>
          </p:cNvPicPr>
          <p:nvPr/>
        </p:nvPicPr>
        <p:blipFill>
          <a:blip r:embed="rId5" cstate="print"/>
          <a:srcRect/>
          <a:stretch>
            <a:fillRect/>
          </a:stretch>
        </p:blipFill>
        <p:spPr bwMode="auto">
          <a:xfrm>
            <a:off x="5181600" y="5105400"/>
            <a:ext cx="4176459" cy="2346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6146" name="Picture 2" descr="C:\Users\jmoceikis16\Desktop\tumblr_n58kxsF7GW1qcgn7vo1_400.gif"/>
          <p:cNvPicPr>
            <a:picLocks noChangeAspect="1" noChangeArrowheads="1"/>
          </p:cNvPicPr>
          <p:nvPr/>
        </p:nvPicPr>
        <p:blipFill>
          <a:blip r:embed="rId2" cstate="print"/>
          <a:srcRect/>
          <a:stretch>
            <a:fillRect/>
          </a:stretch>
        </p:blipFill>
        <p:spPr bwMode="auto">
          <a:xfrm>
            <a:off x="0" y="0"/>
            <a:ext cx="9296400" cy="7688853"/>
          </a:xfrm>
          <a:prstGeom prst="rect">
            <a:avLst/>
          </a:prstGeom>
          <a:noFill/>
        </p:spPr>
      </p:pic>
      <p:sp>
        <p:nvSpPr>
          <p:cNvPr id="6" name="TextBox 5"/>
          <p:cNvSpPr txBox="1"/>
          <p:nvPr/>
        </p:nvSpPr>
        <p:spPr>
          <a:xfrm>
            <a:off x="4191000" y="228600"/>
            <a:ext cx="4953000" cy="1446550"/>
          </a:xfrm>
          <a:prstGeom prst="rect">
            <a:avLst/>
          </a:prstGeom>
          <a:noFill/>
        </p:spPr>
        <p:txBody>
          <a:bodyPr wrap="square" rtlCol="0">
            <a:spAutoFit/>
          </a:bodyPr>
          <a:lstStyle/>
          <a:p>
            <a:r>
              <a:rPr lang="en-US" sz="8800" dirty="0" smtClean="0">
                <a:solidFill>
                  <a:schemeClr val="bg1"/>
                </a:solidFill>
                <a:latin typeface="Bernard MT Condensed" pitchFamily="18" charset="0"/>
              </a:rPr>
              <a:t>THE END</a:t>
            </a:r>
            <a:endParaRPr lang="en-US" sz="8800" dirty="0">
              <a:solidFill>
                <a:schemeClr val="bg1"/>
              </a:solidFill>
              <a:latin typeface="Bernard MT Condense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145</TotalTime>
  <Words>166</Words>
  <Application>Microsoft Office PowerPoint</Application>
  <PresentationFormat>On-screen Show (4:3)</PresentationFormat>
  <Paragraphs>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MYTH ON</vt:lpstr>
      <vt:lpstr>Slide 2</vt:lpstr>
      <vt:lpstr>Slide 3</vt:lpstr>
      <vt:lpstr>Slide 4</vt:lpstr>
      <vt:lpstr>Slide 5</vt:lpstr>
      <vt:lpstr>Slide 6</vt:lpstr>
    </vt:vector>
  </TitlesOfParts>
  <Company>Red Bank Regional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myth on dinosors.</dc:title>
  <dc:creator>jmoceikis16</dc:creator>
  <cp:lastModifiedBy>jmoceikis16</cp:lastModifiedBy>
  <cp:revision>18</cp:revision>
  <dcterms:created xsi:type="dcterms:W3CDTF">2014-10-13T12:22:10Z</dcterms:created>
  <dcterms:modified xsi:type="dcterms:W3CDTF">2014-10-20T12:55:21Z</dcterms:modified>
</cp:coreProperties>
</file>